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5085" r:id="rId5"/>
  </p:sldMasterIdLst>
  <p:notesMasterIdLst>
    <p:notesMasterId r:id="rId27"/>
  </p:notesMasterIdLst>
  <p:handoutMasterIdLst>
    <p:handoutMasterId r:id="rId28"/>
  </p:handoutMasterIdLst>
  <p:sldIdLst>
    <p:sldId id="540" r:id="rId6"/>
    <p:sldId id="565" r:id="rId7"/>
    <p:sldId id="566" r:id="rId8"/>
    <p:sldId id="567" r:id="rId9"/>
    <p:sldId id="572" r:id="rId10"/>
    <p:sldId id="506" r:id="rId11"/>
    <p:sldId id="524" r:id="rId12"/>
    <p:sldId id="559" r:id="rId13"/>
    <p:sldId id="562" r:id="rId14"/>
    <p:sldId id="563" r:id="rId15"/>
    <p:sldId id="557" r:id="rId16"/>
    <p:sldId id="528" r:id="rId17"/>
    <p:sldId id="555" r:id="rId18"/>
    <p:sldId id="560" r:id="rId19"/>
    <p:sldId id="546" r:id="rId20"/>
    <p:sldId id="550" r:id="rId21"/>
    <p:sldId id="499" r:id="rId22"/>
    <p:sldId id="564" r:id="rId23"/>
    <p:sldId id="573" r:id="rId24"/>
    <p:sldId id="538" r:id="rId25"/>
    <p:sldId id="539" r:id="rId26"/>
  </p:sldIdLst>
  <p:sldSz cx="9144000" cy="5143500" type="screen16x9"/>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141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3636"/>
    <a:srgbClr val="FF5757"/>
    <a:srgbClr val="D80000"/>
    <a:srgbClr val="063084"/>
    <a:srgbClr val="72B93D"/>
    <a:srgbClr val="3E9B19"/>
    <a:srgbClr val="E6E6E6"/>
    <a:srgbClr val="BDBDBD"/>
    <a:srgbClr val="75DB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9" autoAdjust="0"/>
    <p:restoredTop sz="50667" autoAdjust="0"/>
  </p:normalViewPr>
  <p:slideViewPr>
    <p:cSldViewPr snapToGrid="0" snapToObjects="1">
      <p:cViewPr varScale="1">
        <p:scale>
          <a:sx n="58" d="100"/>
          <a:sy n="58" d="100"/>
        </p:scale>
        <p:origin x="-1374" y="-84"/>
      </p:cViewPr>
      <p:guideLst>
        <p:guide orient="horz" pos="1416"/>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48" d="100"/>
        <a:sy n="48" d="100"/>
      </p:scale>
      <p:origin x="0" y="0"/>
    </p:cViewPr>
  </p:sorterViewPr>
  <p:gridSpacing cx="38405" cy="38405"/>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Build</a:t>
            </a:r>
            <a:r>
              <a:rPr lang="en-US" baseline="0" dirty="0" smtClean="0"/>
              <a:t> Metrics – Trending per Month</a:t>
            </a:r>
            <a:endParaRPr lang="en-US" dirty="0"/>
          </a:p>
        </c:rich>
      </c:tx>
      <c:layout/>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APP 1</c:v>
                </c:pt>
              </c:strCache>
            </c:strRef>
          </c:tx>
          <c:invertIfNegative val="0"/>
          <c:cat>
            <c:strRef>
              <c:f>Sheet1!$A$2:$A$5</c:f>
              <c:strCache>
                <c:ptCount val="4"/>
                <c:pt idx="0">
                  <c:v>May</c:v>
                </c:pt>
                <c:pt idx="1">
                  <c:v>June</c:v>
                </c:pt>
                <c:pt idx="2">
                  <c:v>July</c:v>
                </c:pt>
                <c:pt idx="3">
                  <c:v>August</c:v>
                </c:pt>
              </c:strCache>
            </c:strRef>
          </c:cat>
          <c:val>
            <c:numRef>
              <c:f>Sheet1!$B$2:$B$5</c:f>
              <c:numCache>
                <c:formatCode>General</c:formatCode>
                <c:ptCount val="4"/>
                <c:pt idx="0">
                  <c:v>227</c:v>
                </c:pt>
                <c:pt idx="1">
                  <c:v>201</c:v>
                </c:pt>
                <c:pt idx="2">
                  <c:v>426</c:v>
                </c:pt>
                <c:pt idx="3">
                  <c:v>601</c:v>
                </c:pt>
              </c:numCache>
            </c:numRef>
          </c:val>
        </c:ser>
        <c:ser>
          <c:idx val="1"/>
          <c:order val="1"/>
          <c:tx>
            <c:strRef>
              <c:f>Sheet1!$C$1</c:f>
              <c:strCache>
                <c:ptCount val="1"/>
                <c:pt idx="0">
                  <c:v>APP 2</c:v>
                </c:pt>
              </c:strCache>
            </c:strRef>
          </c:tx>
          <c:invertIfNegative val="0"/>
          <c:cat>
            <c:strRef>
              <c:f>Sheet1!$A$2:$A$5</c:f>
              <c:strCache>
                <c:ptCount val="4"/>
                <c:pt idx="0">
                  <c:v>May</c:v>
                </c:pt>
                <c:pt idx="1">
                  <c:v>June</c:v>
                </c:pt>
                <c:pt idx="2">
                  <c:v>July</c:v>
                </c:pt>
                <c:pt idx="3">
                  <c:v>August</c:v>
                </c:pt>
              </c:strCache>
            </c:strRef>
          </c:cat>
          <c:val>
            <c:numRef>
              <c:f>Sheet1!$C$2:$C$5</c:f>
              <c:numCache>
                <c:formatCode>General</c:formatCode>
                <c:ptCount val="4"/>
                <c:pt idx="0">
                  <c:v>805</c:v>
                </c:pt>
                <c:pt idx="1">
                  <c:v>1184</c:v>
                </c:pt>
                <c:pt idx="2">
                  <c:v>1076</c:v>
                </c:pt>
                <c:pt idx="3">
                  <c:v>888</c:v>
                </c:pt>
              </c:numCache>
            </c:numRef>
          </c:val>
        </c:ser>
        <c:ser>
          <c:idx val="2"/>
          <c:order val="2"/>
          <c:tx>
            <c:strRef>
              <c:f>Sheet1!$D$1</c:f>
              <c:strCache>
                <c:ptCount val="1"/>
                <c:pt idx="0">
                  <c:v>APP 3</c:v>
                </c:pt>
              </c:strCache>
            </c:strRef>
          </c:tx>
          <c:invertIfNegative val="0"/>
          <c:cat>
            <c:strRef>
              <c:f>Sheet1!$A$2:$A$5</c:f>
              <c:strCache>
                <c:ptCount val="4"/>
                <c:pt idx="0">
                  <c:v>May</c:v>
                </c:pt>
                <c:pt idx="1">
                  <c:v>June</c:v>
                </c:pt>
                <c:pt idx="2">
                  <c:v>July</c:v>
                </c:pt>
                <c:pt idx="3">
                  <c:v>August</c:v>
                </c:pt>
              </c:strCache>
            </c:strRef>
          </c:cat>
          <c:val>
            <c:numRef>
              <c:f>Sheet1!$D$2:$D$5</c:f>
              <c:numCache>
                <c:formatCode>General</c:formatCode>
                <c:ptCount val="4"/>
                <c:pt idx="0">
                  <c:v>300</c:v>
                </c:pt>
                <c:pt idx="1">
                  <c:v>105</c:v>
                </c:pt>
                <c:pt idx="2">
                  <c:v>131</c:v>
                </c:pt>
                <c:pt idx="3">
                  <c:v>46</c:v>
                </c:pt>
              </c:numCache>
            </c:numRef>
          </c:val>
        </c:ser>
        <c:ser>
          <c:idx val="3"/>
          <c:order val="3"/>
          <c:tx>
            <c:strRef>
              <c:f>Sheet1!$E$1</c:f>
              <c:strCache>
                <c:ptCount val="1"/>
                <c:pt idx="0">
                  <c:v>APP 4</c:v>
                </c:pt>
              </c:strCache>
            </c:strRef>
          </c:tx>
          <c:invertIfNegative val="0"/>
          <c:cat>
            <c:strRef>
              <c:f>Sheet1!$A$2:$A$5</c:f>
              <c:strCache>
                <c:ptCount val="4"/>
                <c:pt idx="0">
                  <c:v>May</c:v>
                </c:pt>
                <c:pt idx="1">
                  <c:v>June</c:v>
                </c:pt>
                <c:pt idx="2">
                  <c:v>July</c:v>
                </c:pt>
                <c:pt idx="3">
                  <c:v>August</c:v>
                </c:pt>
              </c:strCache>
            </c:strRef>
          </c:cat>
          <c:val>
            <c:numRef>
              <c:f>Sheet1!$E$2:$E$5</c:f>
              <c:numCache>
                <c:formatCode>General</c:formatCode>
                <c:ptCount val="4"/>
                <c:pt idx="0">
                  <c:v>1075</c:v>
                </c:pt>
                <c:pt idx="1">
                  <c:v>964</c:v>
                </c:pt>
                <c:pt idx="2">
                  <c:v>1612</c:v>
                </c:pt>
                <c:pt idx="3">
                  <c:v>1749</c:v>
                </c:pt>
              </c:numCache>
            </c:numRef>
          </c:val>
        </c:ser>
        <c:dLbls>
          <c:showLegendKey val="0"/>
          <c:showVal val="0"/>
          <c:showCatName val="0"/>
          <c:showSerName val="0"/>
          <c:showPercent val="0"/>
          <c:showBubbleSize val="0"/>
        </c:dLbls>
        <c:gapWidth val="55"/>
        <c:gapDepth val="55"/>
        <c:shape val="cylinder"/>
        <c:axId val="109552768"/>
        <c:axId val="109554304"/>
        <c:axId val="0"/>
      </c:bar3DChart>
      <c:catAx>
        <c:axId val="109552768"/>
        <c:scaling>
          <c:orientation val="minMax"/>
        </c:scaling>
        <c:delete val="1"/>
        <c:axPos val="b"/>
        <c:majorTickMark val="none"/>
        <c:minorTickMark val="none"/>
        <c:tickLblPos val="nextTo"/>
        <c:crossAx val="109554304"/>
        <c:crosses val="autoZero"/>
        <c:auto val="1"/>
        <c:lblAlgn val="ctr"/>
        <c:lblOffset val="100"/>
        <c:noMultiLvlLbl val="0"/>
      </c:catAx>
      <c:valAx>
        <c:axId val="109554304"/>
        <c:scaling>
          <c:orientation val="minMax"/>
        </c:scaling>
        <c:delete val="1"/>
        <c:axPos val="l"/>
        <c:majorGridlines/>
        <c:numFmt formatCode="General" sourceLinked="1"/>
        <c:majorTickMark val="none"/>
        <c:minorTickMark val="none"/>
        <c:tickLblPos val="nextTo"/>
        <c:crossAx val="1095527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ABB55-8EC1-486C-94D0-ED7293B01C74}"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565B360C-A0B6-41EE-8628-E8E2C75401A8}">
      <dgm:prSet phldrT="[Text]"/>
      <dgm:spPr/>
      <dgm:t>
        <a:bodyPr/>
        <a:lstStyle/>
        <a:p>
          <a:r>
            <a:rPr lang="en-US" dirty="0" smtClean="0"/>
            <a:t>Building</a:t>
          </a:r>
          <a:endParaRPr lang="en-US" dirty="0"/>
        </a:p>
      </dgm:t>
    </dgm:pt>
    <dgm:pt modelId="{F41F54A5-5917-4517-BE8A-3FB5ADBD3934}" type="parTrans" cxnId="{1DC5C2C9-5FE6-471F-90BF-02B02F4FB85A}">
      <dgm:prSet/>
      <dgm:spPr/>
      <dgm:t>
        <a:bodyPr/>
        <a:lstStyle/>
        <a:p>
          <a:endParaRPr lang="en-US"/>
        </a:p>
      </dgm:t>
    </dgm:pt>
    <dgm:pt modelId="{CF359865-C5A1-43A6-90FA-4593D5C558E5}" type="sibTrans" cxnId="{1DC5C2C9-5FE6-471F-90BF-02B02F4FB85A}">
      <dgm:prSet/>
      <dgm:spPr/>
      <dgm:t>
        <a:bodyPr/>
        <a:lstStyle/>
        <a:p>
          <a:endParaRPr lang="en-US"/>
        </a:p>
      </dgm:t>
    </dgm:pt>
    <dgm:pt modelId="{BAC2D9FE-4240-4C44-A92C-D496F1BD1C04}">
      <dgm:prSet phldrT="[Text]"/>
      <dgm:spPr/>
      <dgm:t>
        <a:bodyPr/>
        <a:lstStyle/>
        <a:p>
          <a:endParaRPr lang="en-US" dirty="0"/>
        </a:p>
      </dgm:t>
    </dgm:pt>
    <dgm:pt modelId="{4600C329-BFF7-4A83-AD54-94016CBFD731}" type="parTrans" cxnId="{B27C1F0A-9182-40B1-AAD4-4A1E69666AA0}">
      <dgm:prSet/>
      <dgm:spPr/>
      <dgm:t>
        <a:bodyPr/>
        <a:lstStyle/>
        <a:p>
          <a:endParaRPr lang="en-US"/>
        </a:p>
      </dgm:t>
    </dgm:pt>
    <dgm:pt modelId="{2CECE98A-2A4D-43E3-A2C6-970F7D132353}" type="sibTrans" cxnId="{B27C1F0A-9182-40B1-AAD4-4A1E69666AA0}">
      <dgm:prSet/>
      <dgm:spPr/>
      <dgm:t>
        <a:bodyPr/>
        <a:lstStyle/>
        <a:p>
          <a:endParaRPr lang="en-US"/>
        </a:p>
      </dgm:t>
    </dgm:pt>
    <dgm:pt modelId="{17FC3B38-0898-444F-B85A-938D37BDCDF0}">
      <dgm:prSet phldrT="[Text]"/>
      <dgm:spPr>
        <a:ln>
          <a:solidFill>
            <a:srgbClr val="FF0000"/>
          </a:solidFill>
        </a:ln>
      </dgm:spPr>
      <dgm:t>
        <a:bodyPr/>
        <a:lstStyle/>
        <a:p>
          <a:r>
            <a:rPr lang="en-US" dirty="0" smtClean="0"/>
            <a:t>Talent &amp; Culture</a:t>
          </a:r>
          <a:endParaRPr lang="en-US" dirty="0"/>
        </a:p>
      </dgm:t>
    </dgm:pt>
    <dgm:pt modelId="{D3CD0859-3919-450B-8125-1947D7EC9B49}" type="parTrans" cxnId="{349BF4B4-17C3-481D-9A29-2FCAF20A17FC}">
      <dgm:prSet/>
      <dgm:spPr/>
      <dgm:t>
        <a:bodyPr/>
        <a:lstStyle/>
        <a:p>
          <a:endParaRPr lang="en-US"/>
        </a:p>
      </dgm:t>
    </dgm:pt>
    <dgm:pt modelId="{452CFE64-7877-490D-B55F-615A8A2982E7}" type="sibTrans" cxnId="{349BF4B4-17C3-481D-9A29-2FCAF20A17FC}">
      <dgm:prSet/>
      <dgm:spPr/>
      <dgm:t>
        <a:bodyPr/>
        <a:lstStyle/>
        <a:p>
          <a:endParaRPr lang="en-US"/>
        </a:p>
      </dgm:t>
    </dgm:pt>
    <dgm:pt modelId="{84D2D982-ED15-4F21-8A1C-97B231E282C1}">
      <dgm:prSet phldrT="[Text]"/>
      <dgm:spPr/>
      <dgm:t>
        <a:bodyPr/>
        <a:lstStyle/>
        <a:p>
          <a:r>
            <a:rPr lang="en-US" dirty="0" smtClean="0"/>
            <a:t>Testing</a:t>
          </a:r>
          <a:endParaRPr lang="en-US" dirty="0"/>
        </a:p>
      </dgm:t>
    </dgm:pt>
    <dgm:pt modelId="{EBB701F1-EE05-4882-9235-D9B047C87F6E}" type="parTrans" cxnId="{1AC2301B-DB89-4529-A061-3C938B07781C}">
      <dgm:prSet/>
      <dgm:spPr/>
      <dgm:t>
        <a:bodyPr/>
        <a:lstStyle/>
        <a:p>
          <a:endParaRPr lang="en-US"/>
        </a:p>
      </dgm:t>
    </dgm:pt>
    <dgm:pt modelId="{442A7C6E-9AAA-4F3A-9942-C1967580A1CC}" type="sibTrans" cxnId="{1AC2301B-DB89-4529-A061-3C938B07781C}">
      <dgm:prSet/>
      <dgm:spPr/>
      <dgm:t>
        <a:bodyPr/>
        <a:lstStyle/>
        <a:p>
          <a:endParaRPr lang="en-US"/>
        </a:p>
      </dgm:t>
    </dgm:pt>
    <dgm:pt modelId="{60D9F1F6-404B-45F7-B591-6164657C228C}">
      <dgm:prSet phldrT="[Text]"/>
      <dgm:spPr/>
      <dgm:t>
        <a:bodyPr/>
        <a:lstStyle/>
        <a:p>
          <a:r>
            <a:rPr lang="en-US" dirty="0" smtClean="0"/>
            <a:t>Deploying</a:t>
          </a:r>
          <a:endParaRPr lang="en-US" dirty="0"/>
        </a:p>
      </dgm:t>
    </dgm:pt>
    <dgm:pt modelId="{60C4DE97-D36B-4A58-8395-1109AD03ED17}" type="parTrans" cxnId="{574FEAEE-1189-4958-8820-D4ADF41A78B3}">
      <dgm:prSet/>
      <dgm:spPr/>
      <dgm:t>
        <a:bodyPr/>
        <a:lstStyle/>
        <a:p>
          <a:endParaRPr lang="en-US"/>
        </a:p>
      </dgm:t>
    </dgm:pt>
    <dgm:pt modelId="{C71C062A-E5FB-4D0B-864E-9C2809191F4B}" type="sibTrans" cxnId="{574FEAEE-1189-4958-8820-D4ADF41A78B3}">
      <dgm:prSet/>
      <dgm:spPr/>
      <dgm:t>
        <a:bodyPr/>
        <a:lstStyle/>
        <a:p>
          <a:endParaRPr lang="en-US"/>
        </a:p>
      </dgm:t>
    </dgm:pt>
    <dgm:pt modelId="{F95C1F0B-28CA-4DFB-9D1B-2D89E6A03130}">
      <dgm:prSet phldrT="[Text]"/>
      <dgm:spPr/>
      <dgm:t>
        <a:bodyPr/>
        <a:lstStyle/>
        <a:p>
          <a:endParaRPr lang="en-US" dirty="0"/>
        </a:p>
      </dgm:t>
    </dgm:pt>
    <dgm:pt modelId="{36A3808B-4F31-4A96-ABAA-D6EF060FB997}" type="sibTrans" cxnId="{D35C5A8E-A803-43E7-A7E7-2AAD73544F36}">
      <dgm:prSet/>
      <dgm:spPr/>
      <dgm:t>
        <a:bodyPr/>
        <a:lstStyle/>
        <a:p>
          <a:endParaRPr lang="en-US"/>
        </a:p>
      </dgm:t>
    </dgm:pt>
    <dgm:pt modelId="{6FFBE466-1A97-4797-B398-894BB6C21AC0}" type="parTrans" cxnId="{D35C5A8E-A803-43E7-A7E7-2AAD73544F36}">
      <dgm:prSet/>
      <dgm:spPr/>
      <dgm:t>
        <a:bodyPr/>
        <a:lstStyle/>
        <a:p>
          <a:endParaRPr lang="en-US"/>
        </a:p>
      </dgm:t>
    </dgm:pt>
    <dgm:pt modelId="{FDDBA278-DC16-4683-8766-04F6BEB3AF0C}">
      <dgm:prSet phldrT="[Text]"/>
      <dgm:spPr/>
      <dgm:t>
        <a:bodyPr/>
        <a:lstStyle/>
        <a:p>
          <a:endParaRPr lang="en-US" dirty="0"/>
        </a:p>
      </dgm:t>
    </dgm:pt>
    <dgm:pt modelId="{B4A446DB-E5B4-4FF7-9690-72BB76967EC1}" type="sibTrans" cxnId="{A7C14CD8-ED49-4FCA-BF3C-E77FFC838583}">
      <dgm:prSet/>
      <dgm:spPr/>
      <dgm:t>
        <a:bodyPr/>
        <a:lstStyle/>
        <a:p>
          <a:endParaRPr lang="en-US"/>
        </a:p>
      </dgm:t>
    </dgm:pt>
    <dgm:pt modelId="{B5424722-D659-46BA-A3F6-A803A52696D4}" type="parTrans" cxnId="{A7C14CD8-ED49-4FCA-BF3C-E77FFC838583}">
      <dgm:prSet/>
      <dgm:spPr/>
      <dgm:t>
        <a:bodyPr/>
        <a:lstStyle/>
        <a:p>
          <a:endParaRPr lang="en-US"/>
        </a:p>
      </dgm:t>
    </dgm:pt>
    <dgm:pt modelId="{02A62E54-046A-437A-95DB-67E9D4B0346E}">
      <dgm:prSet phldrT="[Text]"/>
      <dgm:spPr/>
      <dgm:t>
        <a:bodyPr/>
        <a:lstStyle/>
        <a:p>
          <a:endParaRPr lang="en-US" dirty="0"/>
        </a:p>
      </dgm:t>
    </dgm:pt>
    <dgm:pt modelId="{B61F3CD2-169B-4E3F-B06C-EDC13A875304}" type="parTrans" cxnId="{38798465-EE5B-4ADF-9A4A-AE9ED794BBF5}">
      <dgm:prSet/>
      <dgm:spPr/>
      <dgm:t>
        <a:bodyPr/>
        <a:lstStyle/>
        <a:p>
          <a:endParaRPr lang="en-US"/>
        </a:p>
      </dgm:t>
    </dgm:pt>
    <dgm:pt modelId="{59068EAB-4D01-430C-9012-414EA70F7BB8}" type="sibTrans" cxnId="{38798465-EE5B-4ADF-9A4A-AE9ED794BBF5}">
      <dgm:prSet/>
      <dgm:spPr/>
      <dgm:t>
        <a:bodyPr/>
        <a:lstStyle/>
        <a:p>
          <a:endParaRPr lang="en-US"/>
        </a:p>
      </dgm:t>
    </dgm:pt>
    <dgm:pt modelId="{828F01DD-84EC-4FCC-A152-04BE7A3500A6}">
      <dgm:prSet phldrT="[Text]"/>
      <dgm:spPr/>
      <dgm:t>
        <a:bodyPr/>
        <a:lstStyle/>
        <a:p>
          <a:r>
            <a:rPr lang="en-US" dirty="0" smtClean="0"/>
            <a:t>Reporting</a:t>
          </a:r>
          <a:endParaRPr lang="en-US" dirty="0"/>
        </a:p>
      </dgm:t>
    </dgm:pt>
    <dgm:pt modelId="{6BE615A2-B9CA-46E9-B5A2-18E4A067A7C0}" type="parTrans" cxnId="{FD812F6E-B8D2-4404-85D3-E9DDE81DEC50}">
      <dgm:prSet/>
      <dgm:spPr/>
      <dgm:t>
        <a:bodyPr/>
        <a:lstStyle/>
        <a:p>
          <a:endParaRPr lang="en-US"/>
        </a:p>
      </dgm:t>
    </dgm:pt>
    <dgm:pt modelId="{95CA9A84-1935-41C8-9ACB-E7F0D0195568}" type="sibTrans" cxnId="{FD812F6E-B8D2-4404-85D3-E9DDE81DEC50}">
      <dgm:prSet/>
      <dgm:spPr/>
      <dgm:t>
        <a:bodyPr/>
        <a:lstStyle/>
        <a:p>
          <a:endParaRPr lang="en-US"/>
        </a:p>
      </dgm:t>
    </dgm:pt>
    <dgm:pt modelId="{A4AC34FE-2524-49B4-B6A5-BCE1C4A00134}">
      <dgm:prSet phldrT="[Text]"/>
      <dgm:spPr/>
      <dgm:t>
        <a:bodyPr/>
        <a:lstStyle/>
        <a:p>
          <a:endParaRPr lang="en-US" dirty="0"/>
        </a:p>
      </dgm:t>
    </dgm:pt>
    <dgm:pt modelId="{1C082819-5F8F-4313-B3A8-E70A1B7385E0}" type="parTrans" cxnId="{3214AEF6-EC0E-4CDB-8D44-D45693C6A702}">
      <dgm:prSet/>
      <dgm:spPr/>
      <dgm:t>
        <a:bodyPr/>
        <a:lstStyle/>
        <a:p>
          <a:endParaRPr lang="en-US"/>
        </a:p>
      </dgm:t>
    </dgm:pt>
    <dgm:pt modelId="{E1D3AE80-6E8C-4128-B7FB-57E9BB62307B}" type="sibTrans" cxnId="{3214AEF6-EC0E-4CDB-8D44-D45693C6A702}">
      <dgm:prSet/>
      <dgm:spPr/>
      <dgm:t>
        <a:bodyPr/>
        <a:lstStyle/>
        <a:p>
          <a:endParaRPr lang="en-US"/>
        </a:p>
      </dgm:t>
    </dgm:pt>
    <dgm:pt modelId="{83F93F18-3F32-4B81-B945-E0F4185745FD}" type="pres">
      <dgm:prSet presAssocID="{4FBABB55-8EC1-486C-94D0-ED7293B01C74}" presName="Name0" presStyleCnt="0">
        <dgm:presLayoutVars>
          <dgm:chMax/>
          <dgm:chPref/>
          <dgm:dir/>
        </dgm:presLayoutVars>
      </dgm:prSet>
      <dgm:spPr/>
      <dgm:t>
        <a:bodyPr/>
        <a:lstStyle/>
        <a:p>
          <a:endParaRPr lang="en-US"/>
        </a:p>
      </dgm:t>
    </dgm:pt>
    <dgm:pt modelId="{87429E17-32AD-4046-84E2-759897B54DDE}" type="pres">
      <dgm:prSet presAssocID="{F95C1F0B-28CA-4DFB-9D1B-2D89E6A03130}" presName="parenttextcomposite" presStyleCnt="0"/>
      <dgm:spPr/>
    </dgm:pt>
    <dgm:pt modelId="{A63F67A6-C666-47F5-BA4C-6A4F053BAD41}" type="pres">
      <dgm:prSet presAssocID="{F95C1F0B-28CA-4DFB-9D1B-2D89E6A03130}" presName="parenttext" presStyleLbl="revTx" presStyleIdx="0" presStyleCnt="5">
        <dgm:presLayoutVars>
          <dgm:chMax/>
          <dgm:chPref val="2"/>
          <dgm:bulletEnabled val="1"/>
        </dgm:presLayoutVars>
      </dgm:prSet>
      <dgm:spPr/>
      <dgm:t>
        <a:bodyPr/>
        <a:lstStyle/>
        <a:p>
          <a:endParaRPr lang="en-US"/>
        </a:p>
      </dgm:t>
    </dgm:pt>
    <dgm:pt modelId="{DE2BC7BC-14BF-47F2-9F92-680DAF8780AD}" type="pres">
      <dgm:prSet presAssocID="{F95C1F0B-28CA-4DFB-9D1B-2D89E6A03130}" presName="composite" presStyleCnt="0"/>
      <dgm:spPr/>
    </dgm:pt>
    <dgm:pt modelId="{8B15D512-911D-4788-8AF5-CC0E94955E17}" type="pres">
      <dgm:prSet presAssocID="{F95C1F0B-28CA-4DFB-9D1B-2D89E6A03130}" presName="chevron1" presStyleLbl="alignNode1" presStyleIdx="0" presStyleCnt="35"/>
      <dgm:spPr/>
    </dgm:pt>
    <dgm:pt modelId="{40185ADC-040A-4880-97F0-32B4F04DDCD5}" type="pres">
      <dgm:prSet presAssocID="{F95C1F0B-28CA-4DFB-9D1B-2D89E6A03130}" presName="chevron2" presStyleLbl="alignNode1" presStyleIdx="1" presStyleCnt="35"/>
      <dgm:spPr/>
    </dgm:pt>
    <dgm:pt modelId="{FC91970F-15F4-4F85-ACC6-DEA7B5F16FF2}" type="pres">
      <dgm:prSet presAssocID="{F95C1F0B-28CA-4DFB-9D1B-2D89E6A03130}" presName="chevron3" presStyleLbl="alignNode1" presStyleIdx="2" presStyleCnt="35"/>
      <dgm:spPr/>
    </dgm:pt>
    <dgm:pt modelId="{929D817E-86CF-4363-9B62-097B5577A5BF}" type="pres">
      <dgm:prSet presAssocID="{F95C1F0B-28CA-4DFB-9D1B-2D89E6A03130}" presName="chevron4" presStyleLbl="alignNode1" presStyleIdx="3" presStyleCnt="35"/>
      <dgm:spPr/>
    </dgm:pt>
    <dgm:pt modelId="{7A6D77AE-26FE-4DF7-A7B0-8D3E1071F444}" type="pres">
      <dgm:prSet presAssocID="{F95C1F0B-28CA-4DFB-9D1B-2D89E6A03130}" presName="chevron5" presStyleLbl="alignNode1" presStyleIdx="4" presStyleCnt="35"/>
      <dgm:spPr/>
    </dgm:pt>
    <dgm:pt modelId="{567063E2-CA98-4601-9014-777AF034BAD3}" type="pres">
      <dgm:prSet presAssocID="{F95C1F0B-28CA-4DFB-9D1B-2D89E6A03130}" presName="chevron6" presStyleLbl="alignNode1" presStyleIdx="5" presStyleCnt="35"/>
      <dgm:spPr/>
    </dgm:pt>
    <dgm:pt modelId="{6A825A5D-2499-4976-A34F-228AD642AF7C}" type="pres">
      <dgm:prSet presAssocID="{F95C1F0B-28CA-4DFB-9D1B-2D89E6A03130}" presName="chevron7" presStyleLbl="alignNode1" presStyleIdx="6" presStyleCnt="35"/>
      <dgm:spPr/>
    </dgm:pt>
    <dgm:pt modelId="{33C6F28B-A06B-483F-A533-F9B33941121E}" type="pres">
      <dgm:prSet presAssocID="{F95C1F0B-28CA-4DFB-9D1B-2D89E6A03130}" presName="childtext" presStyleLbl="solidFgAcc1" presStyleIdx="0" presStyleCnt="5" custLinFactNeighborY="-2722">
        <dgm:presLayoutVars>
          <dgm:chMax/>
          <dgm:chPref val="0"/>
          <dgm:bulletEnabled val="1"/>
        </dgm:presLayoutVars>
      </dgm:prSet>
      <dgm:spPr/>
      <dgm:t>
        <a:bodyPr/>
        <a:lstStyle/>
        <a:p>
          <a:endParaRPr lang="en-US"/>
        </a:p>
      </dgm:t>
    </dgm:pt>
    <dgm:pt modelId="{FC369C78-3B16-475E-9F18-BE9A68BCDBD4}" type="pres">
      <dgm:prSet presAssocID="{36A3808B-4F31-4A96-ABAA-D6EF060FB997}" presName="sibTrans" presStyleCnt="0"/>
      <dgm:spPr/>
    </dgm:pt>
    <dgm:pt modelId="{FBAF1466-6398-4439-A105-827108CB0EB1}" type="pres">
      <dgm:prSet presAssocID="{BAC2D9FE-4240-4C44-A92C-D496F1BD1C04}" presName="parenttextcomposite" presStyleCnt="0"/>
      <dgm:spPr/>
    </dgm:pt>
    <dgm:pt modelId="{E6BB1C38-91C2-4B90-8B95-C868FD7F1087}" type="pres">
      <dgm:prSet presAssocID="{BAC2D9FE-4240-4C44-A92C-D496F1BD1C04}" presName="parenttext" presStyleLbl="revTx" presStyleIdx="1" presStyleCnt="5">
        <dgm:presLayoutVars>
          <dgm:chMax/>
          <dgm:chPref val="2"/>
          <dgm:bulletEnabled val="1"/>
        </dgm:presLayoutVars>
      </dgm:prSet>
      <dgm:spPr/>
      <dgm:t>
        <a:bodyPr/>
        <a:lstStyle/>
        <a:p>
          <a:endParaRPr lang="en-US"/>
        </a:p>
      </dgm:t>
    </dgm:pt>
    <dgm:pt modelId="{0B1537BC-594B-4FD7-8109-2B1328333D27}" type="pres">
      <dgm:prSet presAssocID="{BAC2D9FE-4240-4C44-A92C-D496F1BD1C04}" presName="composite" presStyleCnt="0"/>
      <dgm:spPr/>
    </dgm:pt>
    <dgm:pt modelId="{05AD6895-264B-4760-80DD-CA1E1D0AD5EE}" type="pres">
      <dgm:prSet presAssocID="{BAC2D9FE-4240-4C44-A92C-D496F1BD1C04}" presName="chevron1" presStyleLbl="alignNode1" presStyleIdx="7" presStyleCnt="35"/>
      <dgm:spPr/>
    </dgm:pt>
    <dgm:pt modelId="{7519890D-F6D5-49A2-A984-CA4412229570}" type="pres">
      <dgm:prSet presAssocID="{BAC2D9FE-4240-4C44-A92C-D496F1BD1C04}" presName="chevron2" presStyleLbl="alignNode1" presStyleIdx="8" presStyleCnt="35"/>
      <dgm:spPr/>
    </dgm:pt>
    <dgm:pt modelId="{83FDDA2A-5DDE-4B5A-B6A5-5890544622D7}" type="pres">
      <dgm:prSet presAssocID="{BAC2D9FE-4240-4C44-A92C-D496F1BD1C04}" presName="chevron3" presStyleLbl="alignNode1" presStyleIdx="9" presStyleCnt="35"/>
      <dgm:spPr/>
    </dgm:pt>
    <dgm:pt modelId="{1FCF84FD-05C1-4AA2-98ED-D88D06F5BF5D}" type="pres">
      <dgm:prSet presAssocID="{BAC2D9FE-4240-4C44-A92C-D496F1BD1C04}" presName="chevron4" presStyleLbl="alignNode1" presStyleIdx="10" presStyleCnt="35"/>
      <dgm:spPr/>
    </dgm:pt>
    <dgm:pt modelId="{75206739-A601-416D-9B22-B5923F0529DB}" type="pres">
      <dgm:prSet presAssocID="{BAC2D9FE-4240-4C44-A92C-D496F1BD1C04}" presName="chevron5" presStyleLbl="alignNode1" presStyleIdx="11" presStyleCnt="35"/>
      <dgm:spPr/>
    </dgm:pt>
    <dgm:pt modelId="{229F5915-AC5C-4C7F-9503-BF85CCBBB90A}" type="pres">
      <dgm:prSet presAssocID="{BAC2D9FE-4240-4C44-A92C-D496F1BD1C04}" presName="chevron6" presStyleLbl="alignNode1" presStyleIdx="12" presStyleCnt="35"/>
      <dgm:spPr/>
    </dgm:pt>
    <dgm:pt modelId="{51A1DCDF-5014-470E-898F-DCA803169C13}" type="pres">
      <dgm:prSet presAssocID="{BAC2D9FE-4240-4C44-A92C-D496F1BD1C04}" presName="chevron7" presStyleLbl="alignNode1" presStyleIdx="13" presStyleCnt="35"/>
      <dgm:spPr/>
    </dgm:pt>
    <dgm:pt modelId="{9EF3943C-C4C6-4060-9563-B3E6DC331E1D}" type="pres">
      <dgm:prSet presAssocID="{BAC2D9FE-4240-4C44-A92C-D496F1BD1C04}" presName="childtext" presStyleLbl="solidFgAcc1" presStyleIdx="1" presStyleCnt="5">
        <dgm:presLayoutVars>
          <dgm:chMax/>
          <dgm:chPref val="0"/>
          <dgm:bulletEnabled val="1"/>
        </dgm:presLayoutVars>
      </dgm:prSet>
      <dgm:spPr/>
      <dgm:t>
        <a:bodyPr/>
        <a:lstStyle/>
        <a:p>
          <a:endParaRPr lang="en-US"/>
        </a:p>
      </dgm:t>
    </dgm:pt>
    <dgm:pt modelId="{74570B8F-93A3-4B26-AB22-E82AABCA5DE8}" type="pres">
      <dgm:prSet presAssocID="{2CECE98A-2A4D-43E3-A2C6-970F7D132353}" presName="sibTrans" presStyleCnt="0"/>
      <dgm:spPr/>
    </dgm:pt>
    <dgm:pt modelId="{076AFEC9-602C-44B3-92B7-8E09004278BB}" type="pres">
      <dgm:prSet presAssocID="{FDDBA278-DC16-4683-8766-04F6BEB3AF0C}" presName="parenttextcomposite" presStyleCnt="0"/>
      <dgm:spPr/>
    </dgm:pt>
    <dgm:pt modelId="{94D849B3-FE14-4390-BCC1-6EF2BBDF9FAD}" type="pres">
      <dgm:prSet presAssocID="{FDDBA278-DC16-4683-8766-04F6BEB3AF0C}" presName="parenttext" presStyleLbl="revTx" presStyleIdx="2" presStyleCnt="5">
        <dgm:presLayoutVars>
          <dgm:chMax/>
          <dgm:chPref val="2"/>
          <dgm:bulletEnabled val="1"/>
        </dgm:presLayoutVars>
      </dgm:prSet>
      <dgm:spPr/>
      <dgm:t>
        <a:bodyPr/>
        <a:lstStyle/>
        <a:p>
          <a:endParaRPr lang="en-US"/>
        </a:p>
      </dgm:t>
    </dgm:pt>
    <dgm:pt modelId="{FD5BCB9B-3CF1-43EC-86F0-D45ACB1B2261}" type="pres">
      <dgm:prSet presAssocID="{FDDBA278-DC16-4683-8766-04F6BEB3AF0C}" presName="composite" presStyleCnt="0"/>
      <dgm:spPr/>
    </dgm:pt>
    <dgm:pt modelId="{2CC8D78F-64A4-4099-B7AE-FC131AD8105F}" type="pres">
      <dgm:prSet presAssocID="{FDDBA278-DC16-4683-8766-04F6BEB3AF0C}" presName="chevron1" presStyleLbl="alignNode1" presStyleIdx="14" presStyleCnt="35"/>
      <dgm:spPr/>
    </dgm:pt>
    <dgm:pt modelId="{FAC14A80-1EBF-40AF-AFAE-77BA39C1295B}" type="pres">
      <dgm:prSet presAssocID="{FDDBA278-DC16-4683-8766-04F6BEB3AF0C}" presName="chevron2" presStyleLbl="alignNode1" presStyleIdx="15" presStyleCnt="35"/>
      <dgm:spPr/>
    </dgm:pt>
    <dgm:pt modelId="{F17F5639-4002-4DAC-B7BD-1D6777A56952}" type="pres">
      <dgm:prSet presAssocID="{FDDBA278-DC16-4683-8766-04F6BEB3AF0C}" presName="chevron3" presStyleLbl="alignNode1" presStyleIdx="16" presStyleCnt="35"/>
      <dgm:spPr/>
    </dgm:pt>
    <dgm:pt modelId="{A8C89F54-BDC9-4229-9ED8-F0E76A43EFF0}" type="pres">
      <dgm:prSet presAssocID="{FDDBA278-DC16-4683-8766-04F6BEB3AF0C}" presName="chevron4" presStyleLbl="alignNode1" presStyleIdx="17" presStyleCnt="35"/>
      <dgm:spPr/>
    </dgm:pt>
    <dgm:pt modelId="{0130B70D-642D-46CD-8065-BD8DE43FD27D}" type="pres">
      <dgm:prSet presAssocID="{FDDBA278-DC16-4683-8766-04F6BEB3AF0C}" presName="chevron5" presStyleLbl="alignNode1" presStyleIdx="18" presStyleCnt="35"/>
      <dgm:spPr/>
    </dgm:pt>
    <dgm:pt modelId="{2217F7D5-CDC5-4907-898F-4F0B2D89169F}" type="pres">
      <dgm:prSet presAssocID="{FDDBA278-DC16-4683-8766-04F6BEB3AF0C}" presName="chevron6" presStyleLbl="alignNode1" presStyleIdx="19" presStyleCnt="35"/>
      <dgm:spPr/>
    </dgm:pt>
    <dgm:pt modelId="{3482F188-D572-4491-99F4-2C8BD9DE1DDC}" type="pres">
      <dgm:prSet presAssocID="{FDDBA278-DC16-4683-8766-04F6BEB3AF0C}" presName="chevron7" presStyleLbl="alignNode1" presStyleIdx="20" presStyleCnt="35"/>
      <dgm:spPr/>
    </dgm:pt>
    <dgm:pt modelId="{D30BE49B-8A77-41C4-AF80-EBFA63E92FA2}" type="pres">
      <dgm:prSet presAssocID="{FDDBA278-DC16-4683-8766-04F6BEB3AF0C}" presName="childtext" presStyleLbl="solidFgAcc1" presStyleIdx="2" presStyleCnt="5">
        <dgm:presLayoutVars>
          <dgm:chMax/>
          <dgm:chPref val="0"/>
          <dgm:bulletEnabled val="1"/>
        </dgm:presLayoutVars>
      </dgm:prSet>
      <dgm:spPr/>
      <dgm:t>
        <a:bodyPr/>
        <a:lstStyle/>
        <a:p>
          <a:endParaRPr lang="en-US"/>
        </a:p>
      </dgm:t>
    </dgm:pt>
    <dgm:pt modelId="{EA6124A1-0DAE-4E67-8BEF-53DACF65C324}" type="pres">
      <dgm:prSet presAssocID="{B4A446DB-E5B4-4FF7-9690-72BB76967EC1}" presName="sibTrans" presStyleCnt="0"/>
      <dgm:spPr/>
    </dgm:pt>
    <dgm:pt modelId="{DA3FE881-D8E9-4E84-9391-091C78D4162B}" type="pres">
      <dgm:prSet presAssocID="{A4AC34FE-2524-49B4-B6A5-BCE1C4A00134}" presName="parenttextcomposite" presStyleCnt="0"/>
      <dgm:spPr/>
    </dgm:pt>
    <dgm:pt modelId="{F7FFDEC4-8510-4BAB-8808-858D64A36903}" type="pres">
      <dgm:prSet presAssocID="{A4AC34FE-2524-49B4-B6A5-BCE1C4A00134}" presName="parenttext" presStyleLbl="revTx" presStyleIdx="3" presStyleCnt="5">
        <dgm:presLayoutVars>
          <dgm:chMax/>
          <dgm:chPref val="2"/>
          <dgm:bulletEnabled val="1"/>
        </dgm:presLayoutVars>
      </dgm:prSet>
      <dgm:spPr/>
      <dgm:t>
        <a:bodyPr/>
        <a:lstStyle/>
        <a:p>
          <a:endParaRPr lang="en-US"/>
        </a:p>
      </dgm:t>
    </dgm:pt>
    <dgm:pt modelId="{C24F8481-399A-4E31-9AF1-122253FBCC8C}" type="pres">
      <dgm:prSet presAssocID="{A4AC34FE-2524-49B4-B6A5-BCE1C4A00134}" presName="composite" presStyleCnt="0"/>
      <dgm:spPr/>
    </dgm:pt>
    <dgm:pt modelId="{62ADFCA8-1983-48C1-85B8-D0207CF5D58E}" type="pres">
      <dgm:prSet presAssocID="{A4AC34FE-2524-49B4-B6A5-BCE1C4A00134}" presName="chevron1" presStyleLbl="alignNode1" presStyleIdx="21" presStyleCnt="35"/>
      <dgm:spPr/>
    </dgm:pt>
    <dgm:pt modelId="{FCEA24EA-B07B-4F27-8037-481889F2E579}" type="pres">
      <dgm:prSet presAssocID="{A4AC34FE-2524-49B4-B6A5-BCE1C4A00134}" presName="chevron2" presStyleLbl="alignNode1" presStyleIdx="22" presStyleCnt="35"/>
      <dgm:spPr/>
    </dgm:pt>
    <dgm:pt modelId="{237D4ED9-7212-4F90-AC00-F38C7D3A8BB6}" type="pres">
      <dgm:prSet presAssocID="{A4AC34FE-2524-49B4-B6A5-BCE1C4A00134}" presName="chevron3" presStyleLbl="alignNode1" presStyleIdx="23" presStyleCnt="35"/>
      <dgm:spPr/>
    </dgm:pt>
    <dgm:pt modelId="{38BA1F18-9088-4231-BA4E-1A63FCBF6046}" type="pres">
      <dgm:prSet presAssocID="{A4AC34FE-2524-49B4-B6A5-BCE1C4A00134}" presName="chevron4" presStyleLbl="alignNode1" presStyleIdx="24" presStyleCnt="35"/>
      <dgm:spPr/>
    </dgm:pt>
    <dgm:pt modelId="{7F273188-6907-40BA-92B9-AA84F2F2AF99}" type="pres">
      <dgm:prSet presAssocID="{A4AC34FE-2524-49B4-B6A5-BCE1C4A00134}" presName="chevron5" presStyleLbl="alignNode1" presStyleIdx="25" presStyleCnt="35"/>
      <dgm:spPr/>
    </dgm:pt>
    <dgm:pt modelId="{B9110D7C-15A0-4C8B-93A3-B753EA4E98FB}" type="pres">
      <dgm:prSet presAssocID="{A4AC34FE-2524-49B4-B6A5-BCE1C4A00134}" presName="chevron6" presStyleLbl="alignNode1" presStyleIdx="26" presStyleCnt="35"/>
      <dgm:spPr/>
    </dgm:pt>
    <dgm:pt modelId="{2A97BC25-0155-423B-B3AA-F9616644DA11}" type="pres">
      <dgm:prSet presAssocID="{A4AC34FE-2524-49B4-B6A5-BCE1C4A00134}" presName="chevron7" presStyleLbl="alignNode1" presStyleIdx="27" presStyleCnt="35"/>
      <dgm:spPr/>
    </dgm:pt>
    <dgm:pt modelId="{43A204D0-A555-4394-88A5-E51320883D28}" type="pres">
      <dgm:prSet presAssocID="{A4AC34FE-2524-49B4-B6A5-BCE1C4A00134}" presName="childtext" presStyleLbl="solidFgAcc1" presStyleIdx="3" presStyleCnt="5">
        <dgm:presLayoutVars>
          <dgm:chMax/>
          <dgm:chPref val="0"/>
          <dgm:bulletEnabled val="1"/>
        </dgm:presLayoutVars>
      </dgm:prSet>
      <dgm:spPr/>
      <dgm:t>
        <a:bodyPr/>
        <a:lstStyle/>
        <a:p>
          <a:endParaRPr lang="en-US"/>
        </a:p>
      </dgm:t>
    </dgm:pt>
    <dgm:pt modelId="{80A13185-735D-404A-BEC8-E116B053B3F4}" type="pres">
      <dgm:prSet presAssocID="{E1D3AE80-6E8C-4128-B7FB-57E9BB62307B}" presName="sibTrans" presStyleCnt="0"/>
      <dgm:spPr/>
    </dgm:pt>
    <dgm:pt modelId="{C236677F-69D0-4003-83E4-C3D45D9B2EE5}" type="pres">
      <dgm:prSet presAssocID="{02A62E54-046A-437A-95DB-67E9D4B0346E}" presName="parenttextcomposite" presStyleCnt="0"/>
      <dgm:spPr/>
    </dgm:pt>
    <dgm:pt modelId="{3AF1AEDD-A3D3-462C-B896-D97EEB7F70D3}" type="pres">
      <dgm:prSet presAssocID="{02A62E54-046A-437A-95DB-67E9D4B0346E}" presName="parenttext" presStyleLbl="revTx" presStyleIdx="4" presStyleCnt="5">
        <dgm:presLayoutVars>
          <dgm:chMax/>
          <dgm:chPref val="2"/>
          <dgm:bulletEnabled val="1"/>
        </dgm:presLayoutVars>
      </dgm:prSet>
      <dgm:spPr/>
      <dgm:t>
        <a:bodyPr/>
        <a:lstStyle/>
        <a:p>
          <a:endParaRPr lang="en-US"/>
        </a:p>
      </dgm:t>
    </dgm:pt>
    <dgm:pt modelId="{37B41F77-BE40-430F-B85E-223C13B72A7E}" type="pres">
      <dgm:prSet presAssocID="{02A62E54-046A-437A-95DB-67E9D4B0346E}" presName="composite" presStyleCnt="0"/>
      <dgm:spPr/>
    </dgm:pt>
    <dgm:pt modelId="{335AED78-6EA5-4A53-8ABA-FB65643A96E4}" type="pres">
      <dgm:prSet presAssocID="{02A62E54-046A-437A-95DB-67E9D4B0346E}" presName="chevron1" presStyleLbl="alignNode1" presStyleIdx="28" presStyleCnt="35"/>
      <dgm:spPr/>
    </dgm:pt>
    <dgm:pt modelId="{E67C6F46-BF5C-4B98-BDC3-E9A839E83F57}" type="pres">
      <dgm:prSet presAssocID="{02A62E54-046A-437A-95DB-67E9D4B0346E}" presName="chevron2" presStyleLbl="alignNode1" presStyleIdx="29" presStyleCnt="35"/>
      <dgm:spPr/>
    </dgm:pt>
    <dgm:pt modelId="{D4795F18-774A-443D-AAC1-91598ED96E5E}" type="pres">
      <dgm:prSet presAssocID="{02A62E54-046A-437A-95DB-67E9D4B0346E}" presName="chevron3" presStyleLbl="alignNode1" presStyleIdx="30" presStyleCnt="35"/>
      <dgm:spPr/>
    </dgm:pt>
    <dgm:pt modelId="{C881774D-5445-4F3A-9444-3BC9EC3C46B2}" type="pres">
      <dgm:prSet presAssocID="{02A62E54-046A-437A-95DB-67E9D4B0346E}" presName="chevron4" presStyleLbl="alignNode1" presStyleIdx="31" presStyleCnt="35"/>
      <dgm:spPr/>
    </dgm:pt>
    <dgm:pt modelId="{D92066B0-8137-4769-9E06-CAE70E7F2CF7}" type="pres">
      <dgm:prSet presAssocID="{02A62E54-046A-437A-95DB-67E9D4B0346E}" presName="chevron5" presStyleLbl="alignNode1" presStyleIdx="32" presStyleCnt="35"/>
      <dgm:spPr/>
    </dgm:pt>
    <dgm:pt modelId="{FE180C03-ADCF-4D13-A997-86B2DDBA6EDD}" type="pres">
      <dgm:prSet presAssocID="{02A62E54-046A-437A-95DB-67E9D4B0346E}" presName="chevron6" presStyleLbl="alignNode1" presStyleIdx="33" presStyleCnt="35"/>
      <dgm:spPr/>
    </dgm:pt>
    <dgm:pt modelId="{273B055E-F47F-40B0-B4A4-1FEB69B1F4D5}" type="pres">
      <dgm:prSet presAssocID="{02A62E54-046A-437A-95DB-67E9D4B0346E}" presName="chevron7" presStyleLbl="alignNode1" presStyleIdx="34" presStyleCnt="35"/>
      <dgm:spPr/>
    </dgm:pt>
    <dgm:pt modelId="{823A4E71-F382-4D15-9400-9C8EE4939E76}" type="pres">
      <dgm:prSet presAssocID="{02A62E54-046A-437A-95DB-67E9D4B0346E}" presName="childtext" presStyleLbl="solidFgAcc1" presStyleIdx="4" presStyleCnt="5">
        <dgm:presLayoutVars>
          <dgm:chMax/>
          <dgm:chPref val="0"/>
          <dgm:bulletEnabled val="1"/>
        </dgm:presLayoutVars>
      </dgm:prSet>
      <dgm:spPr/>
      <dgm:t>
        <a:bodyPr/>
        <a:lstStyle/>
        <a:p>
          <a:endParaRPr lang="en-US"/>
        </a:p>
      </dgm:t>
    </dgm:pt>
  </dgm:ptLst>
  <dgm:cxnLst>
    <dgm:cxn modelId="{1AC2301B-DB89-4529-A061-3C938B07781C}" srcId="{FDDBA278-DC16-4683-8766-04F6BEB3AF0C}" destId="{84D2D982-ED15-4F21-8A1C-97B231E282C1}" srcOrd="0" destOrd="0" parTransId="{EBB701F1-EE05-4882-9235-D9B047C87F6E}" sibTransId="{442A7C6E-9AAA-4F3A-9942-C1967580A1CC}"/>
    <dgm:cxn modelId="{D35C5A8E-A803-43E7-A7E7-2AAD73544F36}" srcId="{4FBABB55-8EC1-486C-94D0-ED7293B01C74}" destId="{F95C1F0B-28CA-4DFB-9D1B-2D89E6A03130}" srcOrd="0" destOrd="0" parTransId="{6FFBE466-1A97-4797-B398-894BB6C21AC0}" sibTransId="{36A3808B-4F31-4A96-ABAA-D6EF060FB997}"/>
    <dgm:cxn modelId="{349BF4B4-17C3-481D-9A29-2FCAF20A17FC}" srcId="{02A62E54-046A-437A-95DB-67E9D4B0346E}" destId="{17FC3B38-0898-444F-B85A-938D37BDCDF0}" srcOrd="0" destOrd="0" parTransId="{D3CD0859-3919-450B-8125-1947D7EC9B49}" sibTransId="{452CFE64-7877-490D-B55F-615A8A2982E7}"/>
    <dgm:cxn modelId="{63DBA15C-79AE-4DB7-9BAD-1AEE710CB306}" type="presOf" srcId="{02A62E54-046A-437A-95DB-67E9D4B0346E}" destId="{3AF1AEDD-A3D3-462C-B896-D97EEB7F70D3}" srcOrd="0" destOrd="0" presId="urn:microsoft.com/office/officeart/2008/layout/VerticalAccentList"/>
    <dgm:cxn modelId="{FD812F6E-B8D2-4404-85D3-E9DDE81DEC50}" srcId="{A4AC34FE-2524-49B4-B6A5-BCE1C4A00134}" destId="{828F01DD-84EC-4FCC-A152-04BE7A3500A6}" srcOrd="0" destOrd="0" parTransId="{6BE615A2-B9CA-46E9-B5A2-18E4A067A7C0}" sibTransId="{95CA9A84-1935-41C8-9ACB-E7F0D0195568}"/>
    <dgm:cxn modelId="{574FEAEE-1189-4958-8820-D4ADF41A78B3}" srcId="{BAC2D9FE-4240-4C44-A92C-D496F1BD1C04}" destId="{60D9F1F6-404B-45F7-B591-6164657C228C}" srcOrd="0" destOrd="0" parTransId="{60C4DE97-D36B-4A58-8395-1109AD03ED17}" sibTransId="{C71C062A-E5FB-4D0B-864E-9C2809191F4B}"/>
    <dgm:cxn modelId="{70470E16-BB11-41B1-8F08-9CC222ADEF1B}" type="presOf" srcId="{828F01DD-84EC-4FCC-A152-04BE7A3500A6}" destId="{43A204D0-A555-4394-88A5-E51320883D28}" srcOrd="0" destOrd="0" presId="urn:microsoft.com/office/officeart/2008/layout/VerticalAccentList"/>
    <dgm:cxn modelId="{A7C14CD8-ED49-4FCA-BF3C-E77FFC838583}" srcId="{4FBABB55-8EC1-486C-94D0-ED7293B01C74}" destId="{FDDBA278-DC16-4683-8766-04F6BEB3AF0C}" srcOrd="2" destOrd="0" parTransId="{B5424722-D659-46BA-A3F6-A803A52696D4}" sibTransId="{B4A446DB-E5B4-4FF7-9690-72BB76967EC1}"/>
    <dgm:cxn modelId="{0579F233-7AF9-4FED-A0D6-59A5B91AE540}" type="presOf" srcId="{BAC2D9FE-4240-4C44-A92C-D496F1BD1C04}" destId="{E6BB1C38-91C2-4B90-8B95-C868FD7F1087}" srcOrd="0" destOrd="0" presId="urn:microsoft.com/office/officeart/2008/layout/VerticalAccentList"/>
    <dgm:cxn modelId="{FFD48AF5-7306-4355-A118-F9F12DD1C966}" type="presOf" srcId="{17FC3B38-0898-444F-B85A-938D37BDCDF0}" destId="{823A4E71-F382-4D15-9400-9C8EE4939E76}" srcOrd="0" destOrd="0" presId="urn:microsoft.com/office/officeart/2008/layout/VerticalAccentList"/>
    <dgm:cxn modelId="{565D4B3B-FCE6-44FD-8F18-F9E56CEDE299}" type="presOf" srcId="{84D2D982-ED15-4F21-8A1C-97B231E282C1}" destId="{D30BE49B-8A77-41C4-AF80-EBFA63E92FA2}" srcOrd="0" destOrd="0" presId="urn:microsoft.com/office/officeart/2008/layout/VerticalAccentList"/>
    <dgm:cxn modelId="{38798465-EE5B-4ADF-9A4A-AE9ED794BBF5}" srcId="{4FBABB55-8EC1-486C-94D0-ED7293B01C74}" destId="{02A62E54-046A-437A-95DB-67E9D4B0346E}" srcOrd="4" destOrd="0" parTransId="{B61F3CD2-169B-4E3F-B06C-EDC13A875304}" sibTransId="{59068EAB-4D01-430C-9012-414EA70F7BB8}"/>
    <dgm:cxn modelId="{D9A18A6A-E6A3-41E6-8A96-74D2649F475D}" type="presOf" srcId="{60D9F1F6-404B-45F7-B591-6164657C228C}" destId="{9EF3943C-C4C6-4060-9563-B3E6DC331E1D}" srcOrd="0" destOrd="0" presId="urn:microsoft.com/office/officeart/2008/layout/VerticalAccentList"/>
    <dgm:cxn modelId="{1DC5C2C9-5FE6-471F-90BF-02B02F4FB85A}" srcId="{F95C1F0B-28CA-4DFB-9D1B-2D89E6A03130}" destId="{565B360C-A0B6-41EE-8628-E8E2C75401A8}" srcOrd="0" destOrd="0" parTransId="{F41F54A5-5917-4517-BE8A-3FB5ADBD3934}" sibTransId="{CF359865-C5A1-43A6-90FA-4593D5C558E5}"/>
    <dgm:cxn modelId="{B27C1F0A-9182-40B1-AAD4-4A1E69666AA0}" srcId="{4FBABB55-8EC1-486C-94D0-ED7293B01C74}" destId="{BAC2D9FE-4240-4C44-A92C-D496F1BD1C04}" srcOrd="1" destOrd="0" parTransId="{4600C329-BFF7-4A83-AD54-94016CBFD731}" sibTransId="{2CECE98A-2A4D-43E3-A2C6-970F7D132353}"/>
    <dgm:cxn modelId="{89075618-F779-4FC0-923F-0EB76EC9815A}" type="presOf" srcId="{565B360C-A0B6-41EE-8628-E8E2C75401A8}" destId="{33C6F28B-A06B-483F-A533-F9B33941121E}" srcOrd="0" destOrd="0" presId="urn:microsoft.com/office/officeart/2008/layout/VerticalAccentList"/>
    <dgm:cxn modelId="{12F9DB9C-8983-43FC-AFEA-67B529F94A77}" type="presOf" srcId="{4FBABB55-8EC1-486C-94D0-ED7293B01C74}" destId="{83F93F18-3F32-4B81-B945-E0F4185745FD}" srcOrd="0" destOrd="0" presId="urn:microsoft.com/office/officeart/2008/layout/VerticalAccentList"/>
    <dgm:cxn modelId="{3214AEF6-EC0E-4CDB-8D44-D45693C6A702}" srcId="{4FBABB55-8EC1-486C-94D0-ED7293B01C74}" destId="{A4AC34FE-2524-49B4-B6A5-BCE1C4A00134}" srcOrd="3" destOrd="0" parTransId="{1C082819-5F8F-4313-B3A8-E70A1B7385E0}" sibTransId="{E1D3AE80-6E8C-4128-B7FB-57E9BB62307B}"/>
    <dgm:cxn modelId="{C5AFB918-88E1-4384-9802-F3E6E14D2F7A}" type="presOf" srcId="{F95C1F0B-28CA-4DFB-9D1B-2D89E6A03130}" destId="{A63F67A6-C666-47F5-BA4C-6A4F053BAD41}" srcOrd="0" destOrd="0" presId="urn:microsoft.com/office/officeart/2008/layout/VerticalAccentList"/>
    <dgm:cxn modelId="{BF70840C-0956-42A7-AB99-7F1FA369B8BB}" type="presOf" srcId="{A4AC34FE-2524-49B4-B6A5-BCE1C4A00134}" destId="{F7FFDEC4-8510-4BAB-8808-858D64A36903}" srcOrd="0" destOrd="0" presId="urn:microsoft.com/office/officeart/2008/layout/VerticalAccentList"/>
    <dgm:cxn modelId="{1FD8A09B-C6F0-4A99-A799-C71D36E1E8E9}" type="presOf" srcId="{FDDBA278-DC16-4683-8766-04F6BEB3AF0C}" destId="{94D849B3-FE14-4390-BCC1-6EF2BBDF9FAD}" srcOrd="0" destOrd="0" presId="urn:microsoft.com/office/officeart/2008/layout/VerticalAccentList"/>
    <dgm:cxn modelId="{FB80C1E6-EFE7-474A-ACFF-5BBC19F0066C}" type="presParOf" srcId="{83F93F18-3F32-4B81-B945-E0F4185745FD}" destId="{87429E17-32AD-4046-84E2-759897B54DDE}" srcOrd="0" destOrd="0" presId="urn:microsoft.com/office/officeart/2008/layout/VerticalAccentList"/>
    <dgm:cxn modelId="{5F224EB8-8DE2-4F27-ADD6-6818D0908D99}" type="presParOf" srcId="{87429E17-32AD-4046-84E2-759897B54DDE}" destId="{A63F67A6-C666-47F5-BA4C-6A4F053BAD41}" srcOrd="0" destOrd="0" presId="urn:microsoft.com/office/officeart/2008/layout/VerticalAccentList"/>
    <dgm:cxn modelId="{168F7193-8372-4BB6-9BE5-B6AFD2691FE5}" type="presParOf" srcId="{83F93F18-3F32-4B81-B945-E0F4185745FD}" destId="{DE2BC7BC-14BF-47F2-9F92-680DAF8780AD}" srcOrd="1" destOrd="0" presId="urn:microsoft.com/office/officeart/2008/layout/VerticalAccentList"/>
    <dgm:cxn modelId="{8D5DC19B-43E6-4A4C-B3DD-DA1A3125F342}" type="presParOf" srcId="{DE2BC7BC-14BF-47F2-9F92-680DAF8780AD}" destId="{8B15D512-911D-4788-8AF5-CC0E94955E17}" srcOrd="0" destOrd="0" presId="urn:microsoft.com/office/officeart/2008/layout/VerticalAccentList"/>
    <dgm:cxn modelId="{0837BCBF-8872-410B-AAB5-3C1834A53AD3}" type="presParOf" srcId="{DE2BC7BC-14BF-47F2-9F92-680DAF8780AD}" destId="{40185ADC-040A-4880-97F0-32B4F04DDCD5}" srcOrd="1" destOrd="0" presId="urn:microsoft.com/office/officeart/2008/layout/VerticalAccentList"/>
    <dgm:cxn modelId="{AA63A0A2-0225-4554-A951-B567BB589425}" type="presParOf" srcId="{DE2BC7BC-14BF-47F2-9F92-680DAF8780AD}" destId="{FC91970F-15F4-4F85-ACC6-DEA7B5F16FF2}" srcOrd="2" destOrd="0" presId="urn:microsoft.com/office/officeart/2008/layout/VerticalAccentList"/>
    <dgm:cxn modelId="{1FFDB333-B999-4D62-A8CF-1A35B41055E0}" type="presParOf" srcId="{DE2BC7BC-14BF-47F2-9F92-680DAF8780AD}" destId="{929D817E-86CF-4363-9B62-097B5577A5BF}" srcOrd="3" destOrd="0" presId="urn:microsoft.com/office/officeart/2008/layout/VerticalAccentList"/>
    <dgm:cxn modelId="{FEA267BF-AD92-41FA-95F2-58D7A02BC4B6}" type="presParOf" srcId="{DE2BC7BC-14BF-47F2-9F92-680DAF8780AD}" destId="{7A6D77AE-26FE-4DF7-A7B0-8D3E1071F444}" srcOrd="4" destOrd="0" presId="urn:microsoft.com/office/officeart/2008/layout/VerticalAccentList"/>
    <dgm:cxn modelId="{24557912-8A9C-4D05-8B7E-B2A27EE43A19}" type="presParOf" srcId="{DE2BC7BC-14BF-47F2-9F92-680DAF8780AD}" destId="{567063E2-CA98-4601-9014-777AF034BAD3}" srcOrd="5" destOrd="0" presId="urn:microsoft.com/office/officeart/2008/layout/VerticalAccentList"/>
    <dgm:cxn modelId="{B4E40731-9DF6-4C66-84CE-739C40CBA639}" type="presParOf" srcId="{DE2BC7BC-14BF-47F2-9F92-680DAF8780AD}" destId="{6A825A5D-2499-4976-A34F-228AD642AF7C}" srcOrd="6" destOrd="0" presId="urn:microsoft.com/office/officeart/2008/layout/VerticalAccentList"/>
    <dgm:cxn modelId="{DD73EF03-B25C-4D99-AD73-769BF1C175AF}" type="presParOf" srcId="{DE2BC7BC-14BF-47F2-9F92-680DAF8780AD}" destId="{33C6F28B-A06B-483F-A533-F9B33941121E}" srcOrd="7" destOrd="0" presId="urn:microsoft.com/office/officeart/2008/layout/VerticalAccentList"/>
    <dgm:cxn modelId="{CB14800D-A8BD-40B0-ABAD-CFAC2DDC7BF5}" type="presParOf" srcId="{83F93F18-3F32-4B81-B945-E0F4185745FD}" destId="{FC369C78-3B16-475E-9F18-BE9A68BCDBD4}" srcOrd="2" destOrd="0" presId="urn:microsoft.com/office/officeart/2008/layout/VerticalAccentList"/>
    <dgm:cxn modelId="{5C760EC9-7432-48DE-973F-84B415697E1F}" type="presParOf" srcId="{83F93F18-3F32-4B81-B945-E0F4185745FD}" destId="{FBAF1466-6398-4439-A105-827108CB0EB1}" srcOrd="3" destOrd="0" presId="urn:microsoft.com/office/officeart/2008/layout/VerticalAccentList"/>
    <dgm:cxn modelId="{E2921C94-6667-4413-A519-8E7408D82EC3}" type="presParOf" srcId="{FBAF1466-6398-4439-A105-827108CB0EB1}" destId="{E6BB1C38-91C2-4B90-8B95-C868FD7F1087}" srcOrd="0" destOrd="0" presId="urn:microsoft.com/office/officeart/2008/layout/VerticalAccentList"/>
    <dgm:cxn modelId="{18570F25-79AD-4B3B-8F87-5871CE306A7B}" type="presParOf" srcId="{83F93F18-3F32-4B81-B945-E0F4185745FD}" destId="{0B1537BC-594B-4FD7-8109-2B1328333D27}" srcOrd="4" destOrd="0" presId="urn:microsoft.com/office/officeart/2008/layout/VerticalAccentList"/>
    <dgm:cxn modelId="{306BA5EB-42A1-4846-9A20-ED5F6FCE72FB}" type="presParOf" srcId="{0B1537BC-594B-4FD7-8109-2B1328333D27}" destId="{05AD6895-264B-4760-80DD-CA1E1D0AD5EE}" srcOrd="0" destOrd="0" presId="urn:microsoft.com/office/officeart/2008/layout/VerticalAccentList"/>
    <dgm:cxn modelId="{D853DE46-CEF5-44A0-B90F-917CC74860D8}" type="presParOf" srcId="{0B1537BC-594B-4FD7-8109-2B1328333D27}" destId="{7519890D-F6D5-49A2-A984-CA4412229570}" srcOrd="1" destOrd="0" presId="urn:microsoft.com/office/officeart/2008/layout/VerticalAccentList"/>
    <dgm:cxn modelId="{BD833FF9-5C3B-401A-AD52-D8770A0EE50F}" type="presParOf" srcId="{0B1537BC-594B-4FD7-8109-2B1328333D27}" destId="{83FDDA2A-5DDE-4B5A-B6A5-5890544622D7}" srcOrd="2" destOrd="0" presId="urn:microsoft.com/office/officeart/2008/layout/VerticalAccentList"/>
    <dgm:cxn modelId="{21D748F1-B3B6-4EF5-B81F-D6CB5BB3AE59}" type="presParOf" srcId="{0B1537BC-594B-4FD7-8109-2B1328333D27}" destId="{1FCF84FD-05C1-4AA2-98ED-D88D06F5BF5D}" srcOrd="3" destOrd="0" presId="urn:microsoft.com/office/officeart/2008/layout/VerticalAccentList"/>
    <dgm:cxn modelId="{F7965F5E-8632-48D9-B57A-7A29F87227F3}" type="presParOf" srcId="{0B1537BC-594B-4FD7-8109-2B1328333D27}" destId="{75206739-A601-416D-9B22-B5923F0529DB}" srcOrd="4" destOrd="0" presId="urn:microsoft.com/office/officeart/2008/layout/VerticalAccentList"/>
    <dgm:cxn modelId="{B01F607D-C2A3-48DB-90C4-A3F0A13A4594}" type="presParOf" srcId="{0B1537BC-594B-4FD7-8109-2B1328333D27}" destId="{229F5915-AC5C-4C7F-9503-BF85CCBBB90A}" srcOrd="5" destOrd="0" presId="urn:microsoft.com/office/officeart/2008/layout/VerticalAccentList"/>
    <dgm:cxn modelId="{05178FDB-4018-48F2-A675-BC665453279C}" type="presParOf" srcId="{0B1537BC-594B-4FD7-8109-2B1328333D27}" destId="{51A1DCDF-5014-470E-898F-DCA803169C13}" srcOrd="6" destOrd="0" presId="urn:microsoft.com/office/officeart/2008/layout/VerticalAccentList"/>
    <dgm:cxn modelId="{A1E4B8B0-B2F8-4AF9-8445-B5E9E102E3F6}" type="presParOf" srcId="{0B1537BC-594B-4FD7-8109-2B1328333D27}" destId="{9EF3943C-C4C6-4060-9563-B3E6DC331E1D}" srcOrd="7" destOrd="0" presId="urn:microsoft.com/office/officeart/2008/layout/VerticalAccentList"/>
    <dgm:cxn modelId="{1ED5344C-3E63-47DF-A181-D1A29F83A526}" type="presParOf" srcId="{83F93F18-3F32-4B81-B945-E0F4185745FD}" destId="{74570B8F-93A3-4B26-AB22-E82AABCA5DE8}" srcOrd="5" destOrd="0" presId="urn:microsoft.com/office/officeart/2008/layout/VerticalAccentList"/>
    <dgm:cxn modelId="{91FC44CE-8500-49F6-AC77-20C7C26ACD7A}" type="presParOf" srcId="{83F93F18-3F32-4B81-B945-E0F4185745FD}" destId="{076AFEC9-602C-44B3-92B7-8E09004278BB}" srcOrd="6" destOrd="0" presId="urn:microsoft.com/office/officeart/2008/layout/VerticalAccentList"/>
    <dgm:cxn modelId="{278B3375-806E-4A31-B2A1-38036BD7BF65}" type="presParOf" srcId="{076AFEC9-602C-44B3-92B7-8E09004278BB}" destId="{94D849B3-FE14-4390-BCC1-6EF2BBDF9FAD}" srcOrd="0" destOrd="0" presId="urn:microsoft.com/office/officeart/2008/layout/VerticalAccentList"/>
    <dgm:cxn modelId="{71C29090-12A2-42F9-B26C-E17AB1F26880}" type="presParOf" srcId="{83F93F18-3F32-4B81-B945-E0F4185745FD}" destId="{FD5BCB9B-3CF1-43EC-86F0-D45ACB1B2261}" srcOrd="7" destOrd="0" presId="urn:microsoft.com/office/officeart/2008/layout/VerticalAccentList"/>
    <dgm:cxn modelId="{AA6A0E93-8C9F-4A88-BFFC-8E82F66A9DAC}" type="presParOf" srcId="{FD5BCB9B-3CF1-43EC-86F0-D45ACB1B2261}" destId="{2CC8D78F-64A4-4099-B7AE-FC131AD8105F}" srcOrd="0" destOrd="0" presId="urn:microsoft.com/office/officeart/2008/layout/VerticalAccentList"/>
    <dgm:cxn modelId="{A7A165C7-2DCC-41E2-BED9-031F4C4AB618}" type="presParOf" srcId="{FD5BCB9B-3CF1-43EC-86F0-D45ACB1B2261}" destId="{FAC14A80-1EBF-40AF-AFAE-77BA39C1295B}" srcOrd="1" destOrd="0" presId="urn:microsoft.com/office/officeart/2008/layout/VerticalAccentList"/>
    <dgm:cxn modelId="{70FD0450-07CC-4FBA-A2F5-D98968F0F3AC}" type="presParOf" srcId="{FD5BCB9B-3CF1-43EC-86F0-D45ACB1B2261}" destId="{F17F5639-4002-4DAC-B7BD-1D6777A56952}" srcOrd="2" destOrd="0" presId="urn:microsoft.com/office/officeart/2008/layout/VerticalAccentList"/>
    <dgm:cxn modelId="{F8CD0A99-0F73-447A-A09B-07C6AB26A85B}" type="presParOf" srcId="{FD5BCB9B-3CF1-43EC-86F0-D45ACB1B2261}" destId="{A8C89F54-BDC9-4229-9ED8-F0E76A43EFF0}" srcOrd="3" destOrd="0" presId="urn:microsoft.com/office/officeart/2008/layout/VerticalAccentList"/>
    <dgm:cxn modelId="{003EDEDE-FFEE-4317-BB47-7ED8D5690488}" type="presParOf" srcId="{FD5BCB9B-3CF1-43EC-86F0-D45ACB1B2261}" destId="{0130B70D-642D-46CD-8065-BD8DE43FD27D}" srcOrd="4" destOrd="0" presId="urn:microsoft.com/office/officeart/2008/layout/VerticalAccentList"/>
    <dgm:cxn modelId="{8F24D062-DA7F-4A93-A597-2174D2D1A419}" type="presParOf" srcId="{FD5BCB9B-3CF1-43EC-86F0-D45ACB1B2261}" destId="{2217F7D5-CDC5-4907-898F-4F0B2D89169F}" srcOrd="5" destOrd="0" presId="urn:microsoft.com/office/officeart/2008/layout/VerticalAccentList"/>
    <dgm:cxn modelId="{AD7465EB-A16E-4D7A-91B4-C316206CD8AD}" type="presParOf" srcId="{FD5BCB9B-3CF1-43EC-86F0-D45ACB1B2261}" destId="{3482F188-D572-4491-99F4-2C8BD9DE1DDC}" srcOrd="6" destOrd="0" presId="urn:microsoft.com/office/officeart/2008/layout/VerticalAccentList"/>
    <dgm:cxn modelId="{B37B3D97-95C4-49F1-8BB7-BB540A525635}" type="presParOf" srcId="{FD5BCB9B-3CF1-43EC-86F0-D45ACB1B2261}" destId="{D30BE49B-8A77-41C4-AF80-EBFA63E92FA2}" srcOrd="7" destOrd="0" presId="urn:microsoft.com/office/officeart/2008/layout/VerticalAccentList"/>
    <dgm:cxn modelId="{4ACB2C08-5960-4485-BB58-690153038789}" type="presParOf" srcId="{83F93F18-3F32-4B81-B945-E0F4185745FD}" destId="{EA6124A1-0DAE-4E67-8BEF-53DACF65C324}" srcOrd="8" destOrd="0" presId="urn:microsoft.com/office/officeart/2008/layout/VerticalAccentList"/>
    <dgm:cxn modelId="{383AB9DB-CFA2-499A-9E29-8E040D73829C}" type="presParOf" srcId="{83F93F18-3F32-4B81-B945-E0F4185745FD}" destId="{DA3FE881-D8E9-4E84-9391-091C78D4162B}" srcOrd="9" destOrd="0" presId="urn:microsoft.com/office/officeart/2008/layout/VerticalAccentList"/>
    <dgm:cxn modelId="{2CB99B2C-5A05-4EA0-9C6A-A8FFABC1AB23}" type="presParOf" srcId="{DA3FE881-D8E9-4E84-9391-091C78D4162B}" destId="{F7FFDEC4-8510-4BAB-8808-858D64A36903}" srcOrd="0" destOrd="0" presId="urn:microsoft.com/office/officeart/2008/layout/VerticalAccentList"/>
    <dgm:cxn modelId="{C51B03C2-ED9B-45FF-BFFD-455842BB101F}" type="presParOf" srcId="{83F93F18-3F32-4B81-B945-E0F4185745FD}" destId="{C24F8481-399A-4E31-9AF1-122253FBCC8C}" srcOrd="10" destOrd="0" presId="urn:microsoft.com/office/officeart/2008/layout/VerticalAccentList"/>
    <dgm:cxn modelId="{C497B43D-2495-43EE-BAEE-3691FB84BD25}" type="presParOf" srcId="{C24F8481-399A-4E31-9AF1-122253FBCC8C}" destId="{62ADFCA8-1983-48C1-85B8-D0207CF5D58E}" srcOrd="0" destOrd="0" presId="urn:microsoft.com/office/officeart/2008/layout/VerticalAccentList"/>
    <dgm:cxn modelId="{F75DF397-CCC5-49F8-9D4E-C6DF30476CAA}" type="presParOf" srcId="{C24F8481-399A-4E31-9AF1-122253FBCC8C}" destId="{FCEA24EA-B07B-4F27-8037-481889F2E579}" srcOrd="1" destOrd="0" presId="urn:microsoft.com/office/officeart/2008/layout/VerticalAccentList"/>
    <dgm:cxn modelId="{34E1C36E-A8F9-41CB-B510-EEA5245ED45F}" type="presParOf" srcId="{C24F8481-399A-4E31-9AF1-122253FBCC8C}" destId="{237D4ED9-7212-4F90-AC00-F38C7D3A8BB6}" srcOrd="2" destOrd="0" presId="urn:microsoft.com/office/officeart/2008/layout/VerticalAccentList"/>
    <dgm:cxn modelId="{87934360-382B-4BE2-8F0C-B611F8B1BB8A}" type="presParOf" srcId="{C24F8481-399A-4E31-9AF1-122253FBCC8C}" destId="{38BA1F18-9088-4231-BA4E-1A63FCBF6046}" srcOrd="3" destOrd="0" presId="urn:microsoft.com/office/officeart/2008/layout/VerticalAccentList"/>
    <dgm:cxn modelId="{DF56C83A-7099-4B42-A37A-E35EF0166437}" type="presParOf" srcId="{C24F8481-399A-4E31-9AF1-122253FBCC8C}" destId="{7F273188-6907-40BA-92B9-AA84F2F2AF99}" srcOrd="4" destOrd="0" presId="urn:microsoft.com/office/officeart/2008/layout/VerticalAccentList"/>
    <dgm:cxn modelId="{3A4231B7-7DDD-46E7-8048-FCCB9EC6F0FF}" type="presParOf" srcId="{C24F8481-399A-4E31-9AF1-122253FBCC8C}" destId="{B9110D7C-15A0-4C8B-93A3-B753EA4E98FB}" srcOrd="5" destOrd="0" presId="urn:microsoft.com/office/officeart/2008/layout/VerticalAccentList"/>
    <dgm:cxn modelId="{A288C73A-59BF-450B-AD30-91859D4E41AA}" type="presParOf" srcId="{C24F8481-399A-4E31-9AF1-122253FBCC8C}" destId="{2A97BC25-0155-423B-B3AA-F9616644DA11}" srcOrd="6" destOrd="0" presId="urn:microsoft.com/office/officeart/2008/layout/VerticalAccentList"/>
    <dgm:cxn modelId="{1FDEAE32-45A0-4BF8-9B6E-F967EB99514A}" type="presParOf" srcId="{C24F8481-399A-4E31-9AF1-122253FBCC8C}" destId="{43A204D0-A555-4394-88A5-E51320883D28}" srcOrd="7" destOrd="0" presId="urn:microsoft.com/office/officeart/2008/layout/VerticalAccentList"/>
    <dgm:cxn modelId="{9247A1D2-1080-411D-B08C-BF0392E69A61}" type="presParOf" srcId="{83F93F18-3F32-4B81-B945-E0F4185745FD}" destId="{80A13185-735D-404A-BEC8-E116B053B3F4}" srcOrd="11" destOrd="0" presId="urn:microsoft.com/office/officeart/2008/layout/VerticalAccentList"/>
    <dgm:cxn modelId="{EB2F361A-ED7D-45F3-9AA4-EA4CAA82DEA2}" type="presParOf" srcId="{83F93F18-3F32-4B81-B945-E0F4185745FD}" destId="{C236677F-69D0-4003-83E4-C3D45D9B2EE5}" srcOrd="12" destOrd="0" presId="urn:microsoft.com/office/officeart/2008/layout/VerticalAccentList"/>
    <dgm:cxn modelId="{F0CE6484-AF50-4A83-BF4D-A3AC2E65A2B1}" type="presParOf" srcId="{C236677F-69D0-4003-83E4-C3D45D9B2EE5}" destId="{3AF1AEDD-A3D3-462C-B896-D97EEB7F70D3}" srcOrd="0" destOrd="0" presId="urn:microsoft.com/office/officeart/2008/layout/VerticalAccentList"/>
    <dgm:cxn modelId="{D1EBC5B1-F6D3-455C-9FC1-BA959B4B1FF2}" type="presParOf" srcId="{83F93F18-3F32-4B81-B945-E0F4185745FD}" destId="{37B41F77-BE40-430F-B85E-223C13B72A7E}" srcOrd="13" destOrd="0" presId="urn:microsoft.com/office/officeart/2008/layout/VerticalAccentList"/>
    <dgm:cxn modelId="{0650C945-B285-47EB-8390-751A9F1C09F3}" type="presParOf" srcId="{37B41F77-BE40-430F-B85E-223C13B72A7E}" destId="{335AED78-6EA5-4A53-8ABA-FB65643A96E4}" srcOrd="0" destOrd="0" presId="urn:microsoft.com/office/officeart/2008/layout/VerticalAccentList"/>
    <dgm:cxn modelId="{57A95D22-206E-471D-8556-1B55A570CBBB}" type="presParOf" srcId="{37B41F77-BE40-430F-B85E-223C13B72A7E}" destId="{E67C6F46-BF5C-4B98-BDC3-E9A839E83F57}" srcOrd="1" destOrd="0" presId="urn:microsoft.com/office/officeart/2008/layout/VerticalAccentList"/>
    <dgm:cxn modelId="{8A146E54-C10F-4708-8C46-BEB52A8DD653}" type="presParOf" srcId="{37B41F77-BE40-430F-B85E-223C13B72A7E}" destId="{D4795F18-774A-443D-AAC1-91598ED96E5E}" srcOrd="2" destOrd="0" presId="urn:microsoft.com/office/officeart/2008/layout/VerticalAccentList"/>
    <dgm:cxn modelId="{280AE431-7AF9-4C5B-AF75-28C95BA63394}" type="presParOf" srcId="{37B41F77-BE40-430F-B85E-223C13B72A7E}" destId="{C881774D-5445-4F3A-9444-3BC9EC3C46B2}" srcOrd="3" destOrd="0" presId="urn:microsoft.com/office/officeart/2008/layout/VerticalAccentList"/>
    <dgm:cxn modelId="{80405A21-87DB-402E-9183-E4AE2440BD3B}" type="presParOf" srcId="{37B41F77-BE40-430F-B85E-223C13B72A7E}" destId="{D92066B0-8137-4769-9E06-CAE70E7F2CF7}" srcOrd="4" destOrd="0" presId="urn:microsoft.com/office/officeart/2008/layout/VerticalAccentList"/>
    <dgm:cxn modelId="{0AA78673-A09C-4BB4-970D-FE515E7D79B5}" type="presParOf" srcId="{37B41F77-BE40-430F-B85E-223C13B72A7E}" destId="{FE180C03-ADCF-4D13-A997-86B2DDBA6EDD}" srcOrd="5" destOrd="0" presId="urn:microsoft.com/office/officeart/2008/layout/VerticalAccentList"/>
    <dgm:cxn modelId="{70157C06-99DA-456F-ADAF-1C82C1C18659}" type="presParOf" srcId="{37B41F77-BE40-430F-B85E-223C13B72A7E}" destId="{273B055E-F47F-40B0-B4A4-1FEB69B1F4D5}" srcOrd="6" destOrd="0" presId="urn:microsoft.com/office/officeart/2008/layout/VerticalAccentList"/>
    <dgm:cxn modelId="{D4A46E51-2AD5-4EF9-9787-BF08048932B5}" type="presParOf" srcId="{37B41F77-BE40-430F-B85E-223C13B72A7E}" destId="{823A4E71-F382-4D15-9400-9C8EE4939E76}"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F67A6-C666-47F5-BA4C-6A4F053BAD41}">
      <dsp:nvSpPr>
        <dsp:cNvPr id="0" name=""/>
        <dsp:cNvSpPr/>
      </dsp:nvSpPr>
      <dsp:spPr>
        <a:xfrm>
          <a:off x="553761" y="2002"/>
          <a:ext cx="2074337" cy="18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400050">
            <a:lnSpc>
              <a:spcPct val="90000"/>
            </a:lnSpc>
            <a:spcBef>
              <a:spcPct val="0"/>
            </a:spcBef>
            <a:spcAft>
              <a:spcPct val="35000"/>
            </a:spcAft>
          </a:pPr>
          <a:endParaRPr lang="en-US" sz="900" kern="1200" dirty="0"/>
        </a:p>
      </dsp:txBody>
      <dsp:txXfrm>
        <a:off x="553761" y="2002"/>
        <a:ext cx="2074337" cy="188576"/>
      </dsp:txXfrm>
    </dsp:sp>
    <dsp:sp modelId="{8B15D512-911D-4788-8AF5-CC0E94955E17}">
      <dsp:nvSpPr>
        <dsp:cNvPr id="0" name=""/>
        <dsp:cNvSpPr/>
      </dsp:nvSpPr>
      <dsp:spPr>
        <a:xfrm>
          <a:off x="553761" y="190578"/>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185ADC-040A-4880-97F0-32B4F04DDCD5}">
      <dsp:nvSpPr>
        <dsp:cNvPr id="0" name=""/>
        <dsp:cNvSpPr/>
      </dsp:nvSpPr>
      <dsp:spPr>
        <a:xfrm>
          <a:off x="845321" y="190578"/>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1970F-15F4-4F85-ACC6-DEA7B5F16FF2}">
      <dsp:nvSpPr>
        <dsp:cNvPr id="0" name=""/>
        <dsp:cNvSpPr/>
      </dsp:nvSpPr>
      <dsp:spPr>
        <a:xfrm>
          <a:off x="1137111" y="190578"/>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D817E-86CF-4363-9B62-097B5577A5BF}">
      <dsp:nvSpPr>
        <dsp:cNvPr id="0" name=""/>
        <dsp:cNvSpPr/>
      </dsp:nvSpPr>
      <dsp:spPr>
        <a:xfrm>
          <a:off x="1428671" y="190578"/>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6D77AE-26FE-4DF7-A7B0-8D3E1071F444}">
      <dsp:nvSpPr>
        <dsp:cNvPr id="0" name=""/>
        <dsp:cNvSpPr/>
      </dsp:nvSpPr>
      <dsp:spPr>
        <a:xfrm>
          <a:off x="1720461" y="190578"/>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7063E2-CA98-4601-9014-777AF034BAD3}">
      <dsp:nvSpPr>
        <dsp:cNvPr id="0" name=""/>
        <dsp:cNvSpPr/>
      </dsp:nvSpPr>
      <dsp:spPr>
        <a:xfrm>
          <a:off x="2012021" y="190578"/>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825A5D-2499-4976-A34F-228AD642AF7C}">
      <dsp:nvSpPr>
        <dsp:cNvPr id="0" name=""/>
        <dsp:cNvSpPr/>
      </dsp:nvSpPr>
      <dsp:spPr>
        <a:xfrm>
          <a:off x="2303811" y="190578"/>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C6F28B-A06B-483F-A533-F9B33941121E}">
      <dsp:nvSpPr>
        <dsp:cNvPr id="0" name=""/>
        <dsp:cNvSpPr/>
      </dsp:nvSpPr>
      <dsp:spPr>
        <a:xfrm>
          <a:off x="553761" y="220627"/>
          <a:ext cx="2101304" cy="30730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Building</a:t>
          </a:r>
          <a:endParaRPr lang="en-US" sz="1600" kern="1200" dirty="0"/>
        </a:p>
      </dsp:txBody>
      <dsp:txXfrm>
        <a:off x="553761" y="220627"/>
        <a:ext cx="2101304" cy="307309"/>
      </dsp:txXfrm>
    </dsp:sp>
    <dsp:sp modelId="{E6BB1C38-91C2-4B90-8B95-C868FD7F1087}">
      <dsp:nvSpPr>
        <dsp:cNvPr id="0" name=""/>
        <dsp:cNvSpPr/>
      </dsp:nvSpPr>
      <dsp:spPr>
        <a:xfrm>
          <a:off x="553761" y="616564"/>
          <a:ext cx="2074337" cy="18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400050">
            <a:lnSpc>
              <a:spcPct val="90000"/>
            </a:lnSpc>
            <a:spcBef>
              <a:spcPct val="0"/>
            </a:spcBef>
            <a:spcAft>
              <a:spcPct val="35000"/>
            </a:spcAft>
          </a:pPr>
          <a:endParaRPr lang="en-US" sz="900" kern="1200" dirty="0"/>
        </a:p>
      </dsp:txBody>
      <dsp:txXfrm>
        <a:off x="553761" y="616564"/>
        <a:ext cx="2074337" cy="188576"/>
      </dsp:txXfrm>
    </dsp:sp>
    <dsp:sp modelId="{05AD6895-264B-4760-80DD-CA1E1D0AD5EE}">
      <dsp:nvSpPr>
        <dsp:cNvPr id="0" name=""/>
        <dsp:cNvSpPr/>
      </dsp:nvSpPr>
      <dsp:spPr>
        <a:xfrm>
          <a:off x="553761" y="805140"/>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19890D-F6D5-49A2-A984-CA4412229570}">
      <dsp:nvSpPr>
        <dsp:cNvPr id="0" name=""/>
        <dsp:cNvSpPr/>
      </dsp:nvSpPr>
      <dsp:spPr>
        <a:xfrm>
          <a:off x="845321" y="805140"/>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FDDA2A-5DDE-4B5A-B6A5-5890544622D7}">
      <dsp:nvSpPr>
        <dsp:cNvPr id="0" name=""/>
        <dsp:cNvSpPr/>
      </dsp:nvSpPr>
      <dsp:spPr>
        <a:xfrm>
          <a:off x="1137111" y="805140"/>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F84FD-05C1-4AA2-98ED-D88D06F5BF5D}">
      <dsp:nvSpPr>
        <dsp:cNvPr id="0" name=""/>
        <dsp:cNvSpPr/>
      </dsp:nvSpPr>
      <dsp:spPr>
        <a:xfrm>
          <a:off x="1428671" y="805140"/>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206739-A601-416D-9B22-B5923F0529DB}">
      <dsp:nvSpPr>
        <dsp:cNvPr id="0" name=""/>
        <dsp:cNvSpPr/>
      </dsp:nvSpPr>
      <dsp:spPr>
        <a:xfrm>
          <a:off x="1720461" y="805140"/>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9F5915-AC5C-4C7F-9503-BF85CCBBB90A}">
      <dsp:nvSpPr>
        <dsp:cNvPr id="0" name=""/>
        <dsp:cNvSpPr/>
      </dsp:nvSpPr>
      <dsp:spPr>
        <a:xfrm>
          <a:off x="2012021" y="805140"/>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A1DCDF-5014-470E-898F-DCA803169C13}">
      <dsp:nvSpPr>
        <dsp:cNvPr id="0" name=""/>
        <dsp:cNvSpPr/>
      </dsp:nvSpPr>
      <dsp:spPr>
        <a:xfrm>
          <a:off x="2303811" y="805140"/>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F3943C-C4C6-4060-9563-B3E6DC331E1D}">
      <dsp:nvSpPr>
        <dsp:cNvPr id="0" name=""/>
        <dsp:cNvSpPr/>
      </dsp:nvSpPr>
      <dsp:spPr>
        <a:xfrm>
          <a:off x="553761" y="843554"/>
          <a:ext cx="2101304" cy="30730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Deploying</a:t>
          </a:r>
          <a:endParaRPr lang="en-US" sz="1600" kern="1200" dirty="0"/>
        </a:p>
      </dsp:txBody>
      <dsp:txXfrm>
        <a:off x="553761" y="843554"/>
        <a:ext cx="2101304" cy="307309"/>
      </dsp:txXfrm>
    </dsp:sp>
    <dsp:sp modelId="{94D849B3-FE14-4390-BCC1-6EF2BBDF9FAD}">
      <dsp:nvSpPr>
        <dsp:cNvPr id="0" name=""/>
        <dsp:cNvSpPr/>
      </dsp:nvSpPr>
      <dsp:spPr>
        <a:xfrm>
          <a:off x="553761" y="1231126"/>
          <a:ext cx="2074337" cy="18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400050">
            <a:lnSpc>
              <a:spcPct val="90000"/>
            </a:lnSpc>
            <a:spcBef>
              <a:spcPct val="0"/>
            </a:spcBef>
            <a:spcAft>
              <a:spcPct val="35000"/>
            </a:spcAft>
          </a:pPr>
          <a:endParaRPr lang="en-US" sz="900" kern="1200" dirty="0"/>
        </a:p>
      </dsp:txBody>
      <dsp:txXfrm>
        <a:off x="553761" y="1231126"/>
        <a:ext cx="2074337" cy="188576"/>
      </dsp:txXfrm>
    </dsp:sp>
    <dsp:sp modelId="{2CC8D78F-64A4-4099-B7AE-FC131AD8105F}">
      <dsp:nvSpPr>
        <dsp:cNvPr id="0" name=""/>
        <dsp:cNvSpPr/>
      </dsp:nvSpPr>
      <dsp:spPr>
        <a:xfrm>
          <a:off x="553761" y="1419702"/>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C14A80-1EBF-40AF-AFAE-77BA39C1295B}">
      <dsp:nvSpPr>
        <dsp:cNvPr id="0" name=""/>
        <dsp:cNvSpPr/>
      </dsp:nvSpPr>
      <dsp:spPr>
        <a:xfrm>
          <a:off x="845321" y="1419702"/>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7F5639-4002-4DAC-B7BD-1D6777A56952}">
      <dsp:nvSpPr>
        <dsp:cNvPr id="0" name=""/>
        <dsp:cNvSpPr/>
      </dsp:nvSpPr>
      <dsp:spPr>
        <a:xfrm>
          <a:off x="1137111" y="1419702"/>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C89F54-BDC9-4229-9ED8-F0E76A43EFF0}">
      <dsp:nvSpPr>
        <dsp:cNvPr id="0" name=""/>
        <dsp:cNvSpPr/>
      </dsp:nvSpPr>
      <dsp:spPr>
        <a:xfrm>
          <a:off x="1428671" y="1419702"/>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30B70D-642D-46CD-8065-BD8DE43FD27D}">
      <dsp:nvSpPr>
        <dsp:cNvPr id="0" name=""/>
        <dsp:cNvSpPr/>
      </dsp:nvSpPr>
      <dsp:spPr>
        <a:xfrm>
          <a:off x="1720461" y="1419702"/>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17F7D5-CDC5-4907-898F-4F0B2D89169F}">
      <dsp:nvSpPr>
        <dsp:cNvPr id="0" name=""/>
        <dsp:cNvSpPr/>
      </dsp:nvSpPr>
      <dsp:spPr>
        <a:xfrm>
          <a:off x="2012021" y="1419702"/>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82F188-D572-4491-99F4-2C8BD9DE1DDC}">
      <dsp:nvSpPr>
        <dsp:cNvPr id="0" name=""/>
        <dsp:cNvSpPr/>
      </dsp:nvSpPr>
      <dsp:spPr>
        <a:xfrm>
          <a:off x="2303811" y="1419702"/>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0BE49B-8A77-41C4-AF80-EBFA63E92FA2}">
      <dsp:nvSpPr>
        <dsp:cNvPr id="0" name=""/>
        <dsp:cNvSpPr/>
      </dsp:nvSpPr>
      <dsp:spPr>
        <a:xfrm>
          <a:off x="553761" y="1458116"/>
          <a:ext cx="2101304" cy="30730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Testing</a:t>
          </a:r>
          <a:endParaRPr lang="en-US" sz="1600" kern="1200" dirty="0"/>
        </a:p>
      </dsp:txBody>
      <dsp:txXfrm>
        <a:off x="553761" y="1458116"/>
        <a:ext cx="2101304" cy="307309"/>
      </dsp:txXfrm>
    </dsp:sp>
    <dsp:sp modelId="{F7FFDEC4-8510-4BAB-8808-858D64A36903}">
      <dsp:nvSpPr>
        <dsp:cNvPr id="0" name=""/>
        <dsp:cNvSpPr/>
      </dsp:nvSpPr>
      <dsp:spPr>
        <a:xfrm>
          <a:off x="553761" y="1845688"/>
          <a:ext cx="2074337" cy="18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400050">
            <a:lnSpc>
              <a:spcPct val="90000"/>
            </a:lnSpc>
            <a:spcBef>
              <a:spcPct val="0"/>
            </a:spcBef>
            <a:spcAft>
              <a:spcPct val="35000"/>
            </a:spcAft>
          </a:pPr>
          <a:endParaRPr lang="en-US" sz="900" kern="1200" dirty="0"/>
        </a:p>
      </dsp:txBody>
      <dsp:txXfrm>
        <a:off x="553761" y="1845688"/>
        <a:ext cx="2074337" cy="188576"/>
      </dsp:txXfrm>
    </dsp:sp>
    <dsp:sp modelId="{62ADFCA8-1983-48C1-85B8-D0207CF5D58E}">
      <dsp:nvSpPr>
        <dsp:cNvPr id="0" name=""/>
        <dsp:cNvSpPr/>
      </dsp:nvSpPr>
      <dsp:spPr>
        <a:xfrm>
          <a:off x="553761" y="2034264"/>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EA24EA-B07B-4F27-8037-481889F2E579}">
      <dsp:nvSpPr>
        <dsp:cNvPr id="0" name=""/>
        <dsp:cNvSpPr/>
      </dsp:nvSpPr>
      <dsp:spPr>
        <a:xfrm>
          <a:off x="845321" y="2034264"/>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7D4ED9-7212-4F90-AC00-F38C7D3A8BB6}">
      <dsp:nvSpPr>
        <dsp:cNvPr id="0" name=""/>
        <dsp:cNvSpPr/>
      </dsp:nvSpPr>
      <dsp:spPr>
        <a:xfrm>
          <a:off x="1137111" y="2034264"/>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BA1F18-9088-4231-BA4E-1A63FCBF6046}">
      <dsp:nvSpPr>
        <dsp:cNvPr id="0" name=""/>
        <dsp:cNvSpPr/>
      </dsp:nvSpPr>
      <dsp:spPr>
        <a:xfrm>
          <a:off x="1428671" y="2034264"/>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73188-6907-40BA-92B9-AA84F2F2AF99}">
      <dsp:nvSpPr>
        <dsp:cNvPr id="0" name=""/>
        <dsp:cNvSpPr/>
      </dsp:nvSpPr>
      <dsp:spPr>
        <a:xfrm>
          <a:off x="1720461" y="2034264"/>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110D7C-15A0-4C8B-93A3-B753EA4E98FB}">
      <dsp:nvSpPr>
        <dsp:cNvPr id="0" name=""/>
        <dsp:cNvSpPr/>
      </dsp:nvSpPr>
      <dsp:spPr>
        <a:xfrm>
          <a:off x="2012021" y="2034264"/>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7BC25-0155-423B-B3AA-F9616644DA11}">
      <dsp:nvSpPr>
        <dsp:cNvPr id="0" name=""/>
        <dsp:cNvSpPr/>
      </dsp:nvSpPr>
      <dsp:spPr>
        <a:xfrm>
          <a:off x="2303811" y="2034264"/>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A204D0-A555-4394-88A5-E51320883D28}">
      <dsp:nvSpPr>
        <dsp:cNvPr id="0" name=""/>
        <dsp:cNvSpPr/>
      </dsp:nvSpPr>
      <dsp:spPr>
        <a:xfrm>
          <a:off x="553761" y="2072678"/>
          <a:ext cx="2101304" cy="30730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Reporting</a:t>
          </a:r>
          <a:endParaRPr lang="en-US" sz="1600" kern="1200" dirty="0"/>
        </a:p>
      </dsp:txBody>
      <dsp:txXfrm>
        <a:off x="553761" y="2072678"/>
        <a:ext cx="2101304" cy="307309"/>
      </dsp:txXfrm>
    </dsp:sp>
    <dsp:sp modelId="{3AF1AEDD-A3D3-462C-B896-D97EEB7F70D3}">
      <dsp:nvSpPr>
        <dsp:cNvPr id="0" name=""/>
        <dsp:cNvSpPr/>
      </dsp:nvSpPr>
      <dsp:spPr>
        <a:xfrm>
          <a:off x="553761" y="2460250"/>
          <a:ext cx="2074337" cy="188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400050">
            <a:lnSpc>
              <a:spcPct val="90000"/>
            </a:lnSpc>
            <a:spcBef>
              <a:spcPct val="0"/>
            </a:spcBef>
            <a:spcAft>
              <a:spcPct val="35000"/>
            </a:spcAft>
          </a:pPr>
          <a:endParaRPr lang="en-US" sz="900" kern="1200" dirty="0"/>
        </a:p>
      </dsp:txBody>
      <dsp:txXfrm>
        <a:off x="553761" y="2460250"/>
        <a:ext cx="2074337" cy="188576"/>
      </dsp:txXfrm>
    </dsp:sp>
    <dsp:sp modelId="{335AED78-6EA5-4A53-8ABA-FB65643A96E4}">
      <dsp:nvSpPr>
        <dsp:cNvPr id="0" name=""/>
        <dsp:cNvSpPr/>
      </dsp:nvSpPr>
      <dsp:spPr>
        <a:xfrm>
          <a:off x="553761" y="2648827"/>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7C6F46-BF5C-4B98-BDC3-E9A839E83F57}">
      <dsp:nvSpPr>
        <dsp:cNvPr id="0" name=""/>
        <dsp:cNvSpPr/>
      </dsp:nvSpPr>
      <dsp:spPr>
        <a:xfrm>
          <a:off x="845321" y="2648827"/>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795F18-774A-443D-AAC1-91598ED96E5E}">
      <dsp:nvSpPr>
        <dsp:cNvPr id="0" name=""/>
        <dsp:cNvSpPr/>
      </dsp:nvSpPr>
      <dsp:spPr>
        <a:xfrm>
          <a:off x="1137111" y="2648827"/>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81774D-5445-4F3A-9444-3BC9EC3C46B2}">
      <dsp:nvSpPr>
        <dsp:cNvPr id="0" name=""/>
        <dsp:cNvSpPr/>
      </dsp:nvSpPr>
      <dsp:spPr>
        <a:xfrm>
          <a:off x="1428671" y="2648827"/>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2066B0-8137-4769-9E06-CAE70E7F2CF7}">
      <dsp:nvSpPr>
        <dsp:cNvPr id="0" name=""/>
        <dsp:cNvSpPr/>
      </dsp:nvSpPr>
      <dsp:spPr>
        <a:xfrm>
          <a:off x="1720461" y="2648827"/>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180C03-ADCF-4D13-A997-86B2DDBA6EDD}">
      <dsp:nvSpPr>
        <dsp:cNvPr id="0" name=""/>
        <dsp:cNvSpPr/>
      </dsp:nvSpPr>
      <dsp:spPr>
        <a:xfrm>
          <a:off x="2012021" y="2648827"/>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3B055E-F47F-40B0-B4A4-1FEB69B1F4D5}">
      <dsp:nvSpPr>
        <dsp:cNvPr id="0" name=""/>
        <dsp:cNvSpPr/>
      </dsp:nvSpPr>
      <dsp:spPr>
        <a:xfrm>
          <a:off x="2303811" y="2648827"/>
          <a:ext cx="485395" cy="38413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3A4E71-F382-4D15-9400-9C8EE4939E76}">
      <dsp:nvSpPr>
        <dsp:cNvPr id="0" name=""/>
        <dsp:cNvSpPr/>
      </dsp:nvSpPr>
      <dsp:spPr>
        <a:xfrm>
          <a:off x="553761" y="2687240"/>
          <a:ext cx="2101304" cy="307309"/>
        </a:xfrm>
        <a:prstGeom prst="rect">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t>Talent &amp; Culture</a:t>
          </a:r>
          <a:endParaRPr lang="en-US" sz="1600" kern="1200" dirty="0"/>
        </a:p>
      </dsp:txBody>
      <dsp:txXfrm>
        <a:off x="553761" y="2687240"/>
        <a:ext cx="2101304" cy="307309"/>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372" cy="464184"/>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sz="quarter" idx="1"/>
          </p:nvPr>
        </p:nvSpPr>
        <p:spPr>
          <a:xfrm>
            <a:off x="3970436" y="0"/>
            <a:ext cx="3038372" cy="464184"/>
          </a:xfrm>
          <a:prstGeom prst="rect">
            <a:avLst/>
          </a:prstGeom>
        </p:spPr>
        <p:txBody>
          <a:bodyPr vert="horz" lIns="91650" tIns="45825" rIns="91650" bIns="45825" rtlCol="0"/>
          <a:lstStyle>
            <a:lvl1pPr algn="r">
              <a:defRPr sz="1200"/>
            </a:lvl1pPr>
          </a:lstStyle>
          <a:p>
            <a:fld id="{E4554091-6089-44DF-801E-642AAF1060E7}" type="datetimeFigureOut">
              <a:rPr lang="en-US" smtClean="0"/>
              <a:t>10/22/2014</a:t>
            </a:fld>
            <a:endParaRPr lang="en-US" dirty="0"/>
          </a:p>
        </p:txBody>
      </p:sp>
      <p:sp>
        <p:nvSpPr>
          <p:cNvPr id="4" name="Footer Placeholder 3"/>
          <p:cNvSpPr>
            <a:spLocks noGrp="1"/>
          </p:cNvSpPr>
          <p:nvPr>
            <p:ph type="ftr" sz="quarter" idx="2"/>
          </p:nvPr>
        </p:nvSpPr>
        <p:spPr>
          <a:xfrm>
            <a:off x="0" y="8830627"/>
            <a:ext cx="3038372" cy="464184"/>
          </a:xfrm>
          <a:prstGeom prst="rect">
            <a:avLst/>
          </a:prstGeom>
        </p:spPr>
        <p:txBody>
          <a:bodyPr vert="horz" lIns="91650" tIns="45825" rIns="91650" bIns="4582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436" y="8830627"/>
            <a:ext cx="3038372" cy="464184"/>
          </a:xfrm>
          <a:prstGeom prst="rect">
            <a:avLst/>
          </a:prstGeom>
        </p:spPr>
        <p:txBody>
          <a:bodyPr vert="horz" lIns="91650" tIns="45825" rIns="91650" bIns="45825" rtlCol="0" anchor="b"/>
          <a:lstStyle>
            <a:lvl1pPr algn="r">
              <a:defRPr sz="1200"/>
            </a:lvl1pPr>
          </a:lstStyle>
          <a:p>
            <a:fld id="{A68AAF5F-9371-4303-B782-097CEB093846}" type="slidenum">
              <a:rPr lang="en-US" smtClean="0"/>
              <a:t>‹#›</a:t>
            </a:fld>
            <a:endParaRPr lang="en-US" dirty="0"/>
          </a:p>
        </p:txBody>
      </p:sp>
    </p:spTree>
    <p:extLst>
      <p:ext uri="{BB962C8B-B14F-4D97-AF65-F5344CB8AC3E}">
        <p14:creationId xmlns:p14="http://schemas.microsoft.com/office/powerpoint/2010/main" val="213548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38372" cy="464184"/>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lvl1pPr defTabSz="932369">
              <a:defRPr sz="1200">
                <a:latin typeface="Arial" charset="0"/>
                <a:cs typeface="+mn-cs"/>
              </a:defRPr>
            </a:lvl1pPr>
          </a:lstStyle>
          <a:p>
            <a:pPr>
              <a:defRPr/>
            </a:pPr>
            <a:endParaRPr lang="en-US" dirty="0"/>
          </a:p>
        </p:txBody>
      </p:sp>
      <p:sp>
        <p:nvSpPr>
          <p:cNvPr id="10243" name="Rectangle 3"/>
          <p:cNvSpPr>
            <a:spLocks noGrp="1" noChangeArrowheads="1"/>
          </p:cNvSpPr>
          <p:nvPr>
            <p:ph type="dt" idx="1"/>
          </p:nvPr>
        </p:nvSpPr>
        <p:spPr bwMode="auto">
          <a:xfrm>
            <a:off x="3970436" y="0"/>
            <a:ext cx="3038372" cy="464184"/>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lvl1pPr algn="r" defTabSz="932369">
              <a:defRPr sz="1200">
                <a:latin typeface="Arial" charset="0"/>
                <a:cs typeface="+mn-cs"/>
              </a:defRPr>
            </a:lvl1pPr>
          </a:lstStyle>
          <a:p>
            <a:pPr>
              <a:defRPr/>
            </a:pPr>
            <a:endParaRPr lang="en-US" dirty="0"/>
          </a:p>
        </p:txBody>
      </p:sp>
      <p:sp>
        <p:nvSpPr>
          <p:cNvPr id="22532" name="Rectangle 4"/>
          <p:cNvSpPr>
            <a:spLocks noGrp="1" noRot="1" noChangeAspect="1" noChangeArrowheads="1" noTextEdit="1"/>
          </p:cNvSpPr>
          <p:nvPr>
            <p:ph type="sldImg" idx="2"/>
          </p:nvPr>
        </p:nvSpPr>
        <p:spPr bwMode="auto">
          <a:xfrm>
            <a:off x="406400" y="698500"/>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1040" y="4416108"/>
            <a:ext cx="5608320" cy="4182427"/>
          </a:xfrm>
          <a:prstGeom prst="rect">
            <a:avLst/>
          </a:prstGeom>
          <a:noFill/>
          <a:ln w="9525">
            <a:noFill/>
            <a:miter lim="800000"/>
            <a:headEnd/>
            <a:tailEnd/>
          </a:ln>
          <a:effectLst/>
        </p:spPr>
        <p:txBody>
          <a:bodyPr vert="horz" wrap="square" lIns="93168" tIns="46584" rIns="93168" bIns="4658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830627"/>
            <a:ext cx="3038372" cy="464184"/>
          </a:xfrm>
          <a:prstGeom prst="rect">
            <a:avLst/>
          </a:prstGeom>
          <a:noFill/>
          <a:ln w="9525">
            <a:noFill/>
            <a:miter lim="800000"/>
            <a:headEnd/>
            <a:tailEnd/>
          </a:ln>
          <a:effectLst/>
        </p:spPr>
        <p:txBody>
          <a:bodyPr vert="horz" wrap="square" lIns="93168" tIns="46584" rIns="93168" bIns="46584" numCol="1" anchor="b" anchorCtr="0" compatLnSpc="1">
            <a:prstTxWarp prst="textNoShape">
              <a:avLst/>
            </a:prstTxWarp>
          </a:bodyPr>
          <a:lstStyle>
            <a:lvl1pPr defTabSz="932369">
              <a:defRPr sz="1200">
                <a:latin typeface="Arial" charset="0"/>
                <a:cs typeface="+mn-cs"/>
              </a:defRPr>
            </a:lvl1pPr>
          </a:lstStyle>
          <a:p>
            <a:pPr>
              <a:defRPr/>
            </a:pPr>
            <a:endParaRPr lang="en-US" dirty="0"/>
          </a:p>
        </p:txBody>
      </p:sp>
      <p:sp>
        <p:nvSpPr>
          <p:cNvPr id="10247" name="Rectangle 7"/>
          <p:cNvSpPr>
            <a:spLocks noGrp="1" noChangeArrowheads="1"/>
          </p:cNvSpPr>
          <p:nvPr>
            <p:ph type="sldNum" sz="quarter" idx="5"/>
          </p:nvPr>
        </p:nvSpPr>
        <p:spPr bwMode="auto">
          <a:xfrm>
            <a:off x="3970436" y="8830627"/>
            <a:ext cx="3038372" cy="464184"/>
          </a:xfrm>
          <a:prstGeom prst="rect">
            <a:avLst/>
          </a:prstGeom>
          <a:noFill/>
          <a:ln w="9525">
            <a:noFill/>
            <a:miter lim="800000"/>
            <a:headEnd/>
            <a:tailEnd/>
          </a:ln>
          <a:effectLst/>
        </p:spPr>
        <p:txBody>
          <a:bodyPr vert="horz" wrap="square" lIns="93168" tIns="46584" rIns="93168" bIns="46584" numCol="1" anchor="b" anchorCtr="0" compatLnSpc="1">
            <a:prstTxWarp prst="textNoShape">
              <a:avLst/>
            </a:prstTxWarp>
          </a:bodyPr>
          <a:lstStyle>
            <a:lvl1pPr algn="r" defTabSz="932369">
              <a:defRPr sz="1200">
                <a:latin typeface="Arial" charset="0"/>
                <a:cs typeface="+mn-cs"/>
              </a:defRPr>
            </a:lvl1pPr>
          </a:lstStyle>
          <a:p>
            <a:pPr>
              <a:defRPr/>
            </a:pPr>
            <a:fld id="{55B280E3-FE9F-4B69-941A-71C71F8A63A0}" type="slidenum">
              <a:rPr lang="en-US"/>
              <a:pPr>
                <a:defRPr/>
              </a:pPr>
              <a:t>‹#›</a:t>
            </a:fld>
            <a:endParaRPr lang="en-US" dirty="0"/>
          </a:p>
        </p:txBody>
      </p:sp>
    </p:spTree>
    <p:extLst>
      <p:ext uri="{BB962C8B-B14F-4D97-AF65-F5344CB8AC3E}">
        <p14:creationId xmlns:p14="http://schemas.microsoft.com/office/powerpoint/2010/main" val="2747721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Sean</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1</a:t>
            </a:fld>
            <a:endParaRPr lang="en-US" dirty="0"/>
          </a:p>
        </p:txBody>
      </p:sp>
    </p:spTree>
    <p:extLst>
      <p:ext uri="{BB962C8B-B14F-4D97-AF65-F5344CB8AC3E}">
        <p14:creationId xmlns:p14="http://schemas.microsoft.com/office/powerpoint/2010/main" val="778264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Sean</a:t>
            </a:r>
          </a:p>
          <a:p>
            <a:endParaRPr lang="en-US" dirty="0" smtClean="0"/>
          </a:p>
          <a:p>
            <a:r>
              <a:rPr lang="en-US" dirty="0" smtClean="0"/>
              <a:t>So,</a:t>
            </a:r>
            <a:r>
              <a:rPr lang="en-US" baseline="0" dirty="0" smtClean="0"/>
              <a:t> how do we achieve this?</a:t>
            </a:r>
          </a:p>
          <a:p>
            <a:r>
              <a:rPr lang="en-US" baseline="0" dirty="0" smtClean="0"/>
              <a:t>By remove all the manual steps in project initialization, for example; automate the creation of agile projects, repositories, build jobs, static analysis, etc.</a:t>
            </a:r>
          </a:p>
          <a:p>
            <a:r>
              <a:rPr lang="en-US" baseline="0" dirty="0" smtClean="0"/>
              <a:t>By leveraging the appropriate Agile planning frameworks and tooling to provide application &amp; process insight without dragging every developer into every meeting. Maybe even get rid of a few meetings?</a:t>
            </a:r>
          </a:p>
          <a:p>
            <a:r>
              <a:rPr lang="en-US" baseline="0" dirty="0" smtClean="0"/>
              <a:t>By adopting proven developments methodologies (such as TDD) to write unit tests, integration &amp; function tests, and automating this as much as possible.</a:t>
            </a:r>
          </a:p>
          <a:p>
            <a:r>
              <a:rPr lang="en-US" baseline="0" dirty="0" smtClean="0"/>
              <a:t>And finally by formalizing &amp; automating the provisioning process.</a:t>
            </a:r>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10</a:t>
            </a:fld>
            <a:endParaRPr lang="en-US" dirty="0"/>
          </a:p>
        </p:txBody>
      </p:sp>
    </p:spTree>
    <p:extLst>
      <p:ext uri="{BB962C8B-B14F-4D97-AF65-F5344CB8AC3E}">
        <p14:creationId xmlns:p14="http://schemas.microsoft.com/office/powerpoint/2010/main" val="2324848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txBox="1">
            <a:spLocks noGrp="1" noChangeArrowheads="1"/>
          </p:cNvSpPr>
          <p:nvPr/>
        </p:nvSpPr>
        <p:spPr bwMode="auto">
          <a:xfrm>
            <a:off x="3971082" y="8830312"/>
            <a:ext cx="3037735" cy="464504"/>
          </a:xfrm>
          <a:prstGeom prst="rect">
            <a:avLst/>
          </a:prstGeom>
          <a:noFill/>
          <a:ln w="9525">
            <a:noFill/>
            <a:miter lim="800000"/>
            <a:headEnd/>
            <a:tailEnd/>
          </a:ln>
        </p:spPr>
        <p:txBody>
          <a:bodyPr lIns="93149" tIns="46576" rIns="93149" bIns="46576" anchor="b"/>
          <a:lstStyle/>
          <a:p>
            <a:pPr algn="r" defTabSz="930364"/>
            <a:fld id="{277DF4CC-42D0-4E1F-B6AA-224DD9644F58}" type="slidenum">
              <a:rPr lang="en-US" sz="1400"/>
              <a:pPr algn="r" defTabSz="930364"/>
              <a:t>11</a:t>
            </a:fld>
            <a:endParaRPr lang="en-US" sz="1400" dirty="0"/>
          </a:p>
        </p:txBody>
      </p:sp>
      <p:sp>
        <p:nvSpPr>
          <p:cNvPr id="76802" name="Rectangle 2"/>
          <p:cNvSpPr>
            <a:spLocks noGrp="1" noRot="1" noChangeAspect="1" noChangeArrowheads="1" noTextEdit="1"/>
          </p:cNvSpPr>
          <p:nvPr>
            <p:ph type="sldImg"/>
          </p:nvPr>
        </p:nvSpPr>
        <p:spPr>
          <a:xfrm>
            <a:off x="406400" y="698500"/>
            <a:ext cx="6197600" cy="3486150"/>
          </a:xfrm>
          <a:ln/>
        </p:spPr>
      </p:sp>
      <p:sp>
        <p:nvSpPr>
          <p:cNvPr id="76803" name="Rectangle 3"/>
          <p:cNvSpPr>
            <a:spLocks noGrp="1" noChangeArrowheads="1"/>
          </p:cNvSpPr>
          <p:nvPr>
            <p:ph type="body" idx="1"/>
          </p:nvPr>
        </p:nvSpPr>
        <p:spPr>
          <a:xfrm>
            <a:off x="701992" y="4416742"/>
            <a:ext cx="5606418" cy="4182111"/>
          </a:xfrm>
          <a:noFill/>
          <a:ln/>
        </p:spPr>
        <p:txBody>
          <a:bodyPr lIns="93166" tIns="46583" rIns="93166" bIns="46583"/>
          <a:lstStyle/>
          <a:p>
            <a:r>
              <a:rPr lang="en-US" sz="1000" b="1" u="sng" dirty="0" smtClean="0"/>
              <a:t>Jackie</a:t>
            </a:r>
            <a:r>
              <a:rPr lang="en-US" sz="1000" b="1" u="sng" baseline="0" dirty="0" smtClean="0"/>
              <a:t> </a:t>
            </a:r>
            <a:r>
              <a:rPr lang="en-US" sz="1000" b="1" u="sng" dirty="0" smtClean="0"/>
              <a:t>( Relating To the values)</a:t>
            </a:r>
          </a:p>
          <a:p>
            <a:endParaRPr lang="en-US" sz="1000" b="1" u="sng" dirty="0" smtClean="0"/>
          </a:p>
          <a:p>
            <a:r>
              <a:rPr lang="en-US" sz="1000" b="1" u="none" dirty="0" smtClean="0"/>
              <a:t>So how do we achieve</a:t>
            </a:r>
            <a:r>
              <a:rPr lang="en-US" sz="1000" b="1" u="none" baseline="0" dirty="0" smtClean="0"/>
              <a:t> this shared goal of enabling faster delivery , improved quality for a reduced cost?</a:t>
            </a:r>
          </a:p>
          <a:p>
            <a:endParaRPr lang="en-US" sz="1000" b="1" u="none" baseline="0" dirty="0" smtClean="0"/>
          </a:p>
          <a:p>
            <a:r>
              <a:rPr lang="en-US" sz="1000" b="0" u="none" dirty="0" smtClean="0"/>
              <a:t>I would</a:t>
            </a:r>
            <a:r>
              <a:rPr lang="en-US" sz="1000" b="0" u="none" baseline="0" dirty="0" smtClean="0"/>
              <a:t> pause and talk about </a:t>
            </a:r>
            <a:r>
              <a:rPr lang="en-US" sz="1000" b="0" u="none" dirty="0" smtClean="0"/>
              <a:t>our journey,</a:t>
            </a:r>
            <a:r>
              <a:rPr lang="en-US" sz="1000" b="0" u="none" baseline="0" dirty="0" smtClean="0"/>
              <a:t> some key focus areas that have emerged over the years through partnerships with teams in the different business units … what I would call an evolutionary approach to our coaching engagement model.</a:t>
            </a:r>
          </a:p>
          <a:p>
            <a:endParaRPr lang="en-US" sz="1000" b="0" u="none" dirty="0" smtClean="0"/>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000" dirty="0" smtClean="0"/>
              <a:t>While</a:t>
            </a:r>
            <a:r>
              <a:rPr lang="en-US" sz="1000" baseline="0" dirty="0" smtClean="0"/>
              <a:t> ITEC has been in existence for over 5 years.. Agile frameworks and adoptions in Fidelity have been in play for much longer.  Several of our coaches have been pioneers in defining and introducing lean methodologies while working with development organizations prior to joining ITEC.</a:t>
            </a:r>
          </a:p>
          <a:p>
            <a:pPr marL="171450" marR="0" indent="-171450" algn="l" defTabSz="914400" rtl="0" eaLnBrk="1" fontAlgn="base" latinLnBrk="0" hangingPunct="1">
              <a:lnSpc>
                <a:spcPct val="100000"/>
              </a:lnSpc>
              <a:spcBef>
                <a:spcPct val="0"/>
              </a:spcBef>
              <a:spcAft>
                <a:spcPct val="0"/>
              </a:spcAft>
              <a:buClrTx/>
              <a:buSzTx/>
              <a:buFontTx/>
              <a:buChar char="-"/>
              <a:tabLst/>
              <a:defRPr/>
            </a:pPr>
            <a:endParaRPr lang="en-US" sz="1000" baseline="0" dirty="0" smtClean="0"/>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000" baseline="0" dirty="0" smtClean="0"/>
              <a:t> As we </a:t>
            </a:r>
            <a:r>
              <a:rPr lang="en-US" sz="1000" dirty="0" smtClean="0"/>
              <a:t>started the journey it</a:t>
            </a:r>
            <a:r>
              <a:rPr lang="en-US" sz="1000" baseline="0" dirty="0" smtClean="0"/>
              <a:t> was perceived that there was the need to have customized agile frameworks that were was suitable in driving adoption in an org that was still largely traditional.</a:t>
            </a:r>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000" baseline="0" dirty="0" smtClean="0"/>
              <a:t>The customized frameworks also helped to bridge the gaps in planning and managing large programs that are prevalent in large organisations and not well addressed in Scrum/XP.</a:t>
            </a:r>
          </a:p>
          <a:p>
            <a:pPr marL="171450" marR="0" indent="-171450" algn="l" defTabSz="914400" rtl="0" eaLnBrk="1" fontAlgn="base" latinLnBrk="0" hangingPunct="1">
              <a:lnSpc>
                <a:spcPct val="100000"/>
              </a:lnSpc>
              <a:spcBef>
                <a:spcPct val="0"/>
              </a:spcBef>
              <a:spcAft>
                <a:spcPct val="0"/>
              </a:spcAft>
              <a:buClrTx/>
              <a:buSzTx/>
              <a:buFontTx/>
              <a:buChar char="-"/>
              <a:tabLst/>
              <a:defRPr/>
            </a:pPr>
            <a:endParaRPr lang="en-US" sz="1000" baseline="0" dirty="0" smtClean="0"/>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000" baseline="0" dirty="0" smtClean="0"/>
              <a:t>In the past year there has been an accelerated interest in adopting agile at scale that has changed our engagement model.  We have elevated the conversation and largely transitioned from  coaching on a team by team basis to providing a guidance and coaching around transitioning whole organization.  </a:t>
            </a:r>
          </a:p>
          <a:p>
            <a:pPr marL="171450" marR="0" indent="-171450" algn="l" defTabSz="914400" rtl="0" eaLnBrk="1" fontAlgn="base" latinLnBrk="0" hangingPunct="1">
              <a:lnSpc>
                <a:spcPct val="100000"/>
              </a:lnSpc>
              <a:spcBef>
                <a:spcPct val="0"/>
              </a:spcBef>
              <a:spcAft>
                <a:spcPct val="0"/>
              </a:spcAft>
              <a:buClrTx/>
              <a:buSzTx/>
              <a:buFontTx/>
              <a:buChar char="-"/>
              <a:tabLst/>
              <a:defRPr/>
            </a:pPr>
            <a:endParaRPr lang="en-US" sz="1000" baseline="0" dirty="0" smtClean="0"/>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000" baseline="0" dirty="0" smtClean="0"/>
              <a:t>We are transitioning form internal customized versions of frameworks to industry standards. This has made it easier to onboard new associates into teams as well as allowing us to speak the same language as the rest of the industry.</a:t>
            </a:r>
          </a:p>
          <a:p>
            <a:pPr marL="171450" marR="0" indent="-171450" algn="l" defTabSz="914400" rtl="0" eaLnBrk="1" fontAlgn="base" latinLnBrk="0" hangingPunct="1">
              <a:lnSpc>
                <a:spcPct val="100000"/>
              </a:lnSpc>
              <a:spcBef>
                <a:spcPct val="0"/>
              </a:spcBef>
              <a:spcAft>
                <a:spcPct val="0"/>
              </a:spcAft>
              <a:buClrTx/>
              <a:buSzTx/>
              <a:buFontTx/>
              <a:buChar char="-"/>
              <a:tabLst/>
              <a:defRPr/>
            </a:pPr>
            <a:endParaRPr lang="en-US" sz="1000" baseline="0" dirty="0" smtClean="0"/>
          </a:p>
          <a:p>
            <a:pPr marL="171450" indent="-171450" eaLnBrk="1" hangingPunct="1">
              <a:spcBef>
                <a:spcPct val="0"/>
              </a:spcBef>
              <a:buFontTx/>
              <a:buChar char="-"/>
            </a:pPr>
            <a:r>
              <a:rPr lang="en-US" sz="1000" dirty="0" smtClean="0"/>
              <a:t>Their</a:t>
            </a:r>
            <a:r>
              <a:rPr lang="en-US" sz="1000" baseline="0" dirty="0" smtClean="0"/>
              <a:t> has been a focus on defining clear roles and responsibilities…..not only around agile frameworks .. But also as an example  role of a functional manager.. Roles of an executive and their part in supporting that adoption .. What the common  language and artifacts they should expect .. In line with industry definitions.</a:t>
            </a:r>
          </a:p>
          <a:p>
            <a:pPr marL="171450" indent="-171450" eaLnBrk="1" hangingPunct="1">
              <a:spcBef>
                <a:spcPct val="0"/>
              </a:spcBef>
              <a:buFontTx/>
              <a:buChar char="-"/>
            </a:pPr>
            <a:endParaRPr lang="en-US" sz="1000" dirty="0" smtClean="0"/>
          </a:p>
          <a:p>
            <a:pPr marL="171450" indent="-171450" eaLnBrk="1" hangingPunct="1">
              <a:spcBef>
                <a:spcPct val="0"/>
              </a:spcBef>
              <a:buFontTx/>
              <a:buChar char="-"/>
            </a:pPr>
            <a:r>
              <a:rPr lang="en-US" sz="1000" baseline="0" dirty="0" smtClean="0"/>
              <a:t>We are working with several BUs to establish </a:t>
            </a:r>
            <a:r>
              <a:rPr lang="en-US" sz="1000" dirty="0" smtClean="0"/>
              <a:t>Sustainer programs that</a:t>
            </a:r>
            <a:r>
              <a:rPr lang="en-US" sz="1000" baseline="0" dirty="0" smtClean="0"/>
              <a:t> mentor individuals it be agile </a:t>
            </a:r>
            <a:r>
              <a:rPr lang="en-US" sz="1000" dirty="0" smtClean="0"/>
              <a:t>champions and carry</a:t>
            </a:r>
            <a:r>
              <a:rPr lang="en-US" sz="1000" baseline="0" dirty="0" smtClean="0"/>
              <a:t> the torch forward sustaining and maturing their organization.</a:t>
            </a:r>
          </a:p>
          <a:p>
            <a:pPr marL="171450" indent="-171450" eaLnBrk="1" hangingPunct="1">
              <a:spcBef>
                <a:spcPct val="0"/>
              </a:spcBef>
              <a:buFontTx/>
              <a:buChar char="-"/>
            </a:pPr>
            <a:endParaRPr lang="en-US" sz="1000" baseline="0" dirty="0" smtClean="0"/>
          </a:p>
          <a:p>
            <a:pPr marL="171450" indent="-171450" eaLnBrk="1" hangingPunct="1">
              <a:spcBef>
                <a:spcPct val="0"/>
              </a:spcBef>
              <a:buFontTx/>
              <a:buChar char="-"/>
            </a:pPr>
            <a:endParaRPr lang="en-US" sz="1000" dirty="0" smtClean="0"/>
          </a:p>
          <a:p>
            <a:pPr marL="171450" marR="0" indent="-171450" algn="l" defTabSz="914400" rtl="0" eaLnBrk="1" fontAlgn="base" latinLnBrk="0" hangingPunct="1">
              <a:lnSpc>
                <a:spcPct val="100000"/>
              </a:lnSpc>
              <a:spcBef>
                <a:spcPct val="0"/>
              </a:spcBef>
              <a:spcAft>
                <a:spcPct val="0"/>
              </a:spcAft>
              <a:buClrTx/>
              <a:buSzTx/>
              <a:buFontTx/>
              <a:buChar char="-"/>
              <a:tabLst/>
              <a:defRPr/>
            </a:pPr>
            <a:r>
              <a:rPr lang="en-US" sz="1000" b="1" dirty="0" smtClean="0"/>
              <a:t>Backlog Management </a:t>
            </a:r>
            <a:r>
              <a:rPr lang="en-US" sz="1000" dirty="0" smtClean="0"/>
              <a:t>- </a:t>
            </a:r>
            <a:r>
              <a:rPr lang="en-US" sz="1000" baseline="0" dirty="0" smtClean="0"/>
              <a:t>the Apex and Central point of the Framework</a:t>
            </a:r>
          </a:p>
          <a:p>
            <a:pPr marL="0" marR="0" indent="0" algn="l" defTabSz="914400" rtl="0" eaLnBrk="1" fontAlgn="base" latinLnBrk="0" hangingPunct="1">
              <a:lnSpc>
                <a:spcPct val="100000"/>
              </a:lnSpc>
              <a:spcBef>
                <a:spcPct val="0"/>
              </a:spcBef>
              <a:spcAft>
                <a:spcPct val="0"/>
              </a:spcAft>
              <a:buClrTx/>
              <a:buSzTx/>
              <a:buFontTx/>
              <a:buNone/>
              <a:tabLst/>
              <a:defRPr/>
            </a:pPr>
            <a:r>
              <a:rPr lang="en-US" sz="1000" baseline="0" dirty="0" smtClean="0"/>
              <a:t>-- Provided training and guidance for team to build knowledge in the areas you needed to improve on</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000" dirty="0" smtClean="0"/>
              <a:t>Story writing</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n-US" sz="1000" dirty="0" smtClean="0"/>
              <a:t>Strategic planning and capability modelling</a:t>
            </a:r>
          </a:p>
          <a:p>
            <a:pPr marL="171450" indent="-171450" eaLnBrk="1" hangingPunct="1">
              <a:spcBef>
                <a:spcPct val="0"/>
              </a:spcBef>
              <a:buFontTx/>
              <a:buChar char="-"/>
            </a:pPr>
            <a:r>
              <a:rPr lang="en-US" sz="1000" baseline="0" dirty="0" smtClean="0"/>
              <a:t>Refocus… Enabling better Roadmap and release planning (fusion) ensures that the Sponsors vision is aligning with the work conducted. </a:t>
            </a:r>
            <a:endParaRPr lang="en-US" sz="1000" dirty="0" smtClean="0"/>
          </a:p>
          <a:p>
            <a:pPr marL="171450" indent="-171450" eaLnBrk="1" hangingPunct="1">
              <a:spcBef>
                <a:spcPct val="0"/>
              </a:spcBef>
              <a:buFontTx/>
              <a:buChar char="-"/>
            </a:pPr>
            <a:r>
              <a:rPr lang="en-US" sz="1000" dirty="0" smtClean="0"/>
              <a:t> leveraging some of the emerging frameworks that address</a:t>
            </a:r>
            <a:r>
              <a:rPr lang="en-US" sz="1000" baseline="0" dirty="0" smtClean="0"/>
              <a:t> program and portfolio levels and </a:t>
            </a:r>
            <a:r>
              <a:rPr lang="en-US" sz="1000" dirty="0" smtClean="0"/>
              <a:t>Partnering with some more mature organization</a:t>
            </a:r>
            <a:r>
              <a:rPr lang="en-US" sz="1000" baseline="0" dirty="0" smtClean="0"/>
              <a:t> to implement</a:t>
            </a:r>
          </a:p>
          <a:p>
            <a:pPr marL="171450" indent="-171450" eaLnBrk="1" hangingPunct="1">
              <a:spcBef>
                <a:spcPct val="0"/>
              </a:spcBef>
              <a:buFontTx/>
              <a:buChar char="-"/>
            </a:pPr>
            <a:endParaRPr lang="en-US" sz="1000" baseline="0" dirty="0" smtClean="0"/>
          </a:p>
          <a:p>
            <a:pPr eaLnBrk="1" hangingPunct="1">
              <a:spcBef>
                <a:spcPct val="0"/>
              </a:spcBef>
            </a:pPr>
            <a:r>
              <a:rPr lang="en-US" sz="1000" b="1" baseline="0" dirty="0" smtClean="0"/>
              <a:t>Execution – This ties in  closely with the key enablers of  a successful </a:t>
            </a:r>
            <a:r>
              <a:rPr lang="en-US" sz="1000" b="1" baseline="0" dirty="0" err="1" smtClean="0"/>
              <a:t>devops</a:t>
            </a:r>
            <a:r>
              <a:rPr lang="en-US" sz="1000" b="1" baseline="0" dirty="0" smtClean="0"/>
              <a:t> environment</a:t>
            </a:r>
          </a:p>
          <a:p>
            <a:pPr eaLnBrk="1" hangingPunct="1">
              <a:spcBef>
                <a:spcPct val="0"/>
              </a:spcBef>
            </a:pPr>
            <a:r>
              <a:rPr lang="en-US" sz="1000" b="0" baseline="0" dirty="0" smtClean="0"/>
              <a:t>As coaches we are providing Coaching and information that is key in driving automation, measurement and collaboration around shared goals </a:t>
            </a:r>
          </a:p>
          <a:p>
            <a:pPr marL="171450" indent="-171450" eaLnBrk="1" hangingPunct="1">
              <a:spcBef>
                <a:spcPct val="0"/>
              </a:spcBef>
              <a:buFontTx/>
              <a:buChar char="-"/>
            </a:pPr>
            <a:r>
              <a:rPr lang="en-US" sz="1000" b="0" baseline="0" dirty="0" smtClean="0"/>
              <a:t>Just like a scrum team we have built up a team of coaches with different expertise. Including the  proficiency and technical knowledge around configuring the tools to support  the practices (value stream mapping)</a:t>
            </a:r>
          </a:p>
          <a:p>
            <a:pPr eaLnBrk="1" hangingPunct="1">
              <a:spcBef>
                <a:spcPct val="0"/>
              </a:spcBef>
            </a:pPr>
            <a:endParaRPr lang="en-US" sz="1000" b="1" baseline="0" dirty="0" smtClean="0"/>
          </a:p>
          <a:p>
            <a:pPr eaLnBrk="1" hangingPunct="1">
              <a:spcBef>
                <a:spcPct val="0"/>
              </a:spcBef>
            </a:pPr>
            <a:r>
              <a:rPr lang="en-US" sz="1000" b="1" baseline="0" dirty="0" smtClean="0"/>
              <a:t>Feedback Loops</a:t>
            </a:r>
          </a:p>
          <a:p>
            <a:pPr eaLnBrk="1" hangingPunct="1">
              <a:spcBef>
                <a:spcPct val="0"/>
              </a:spcBef>
            </a:pPr>
            <a:r>
              <a:rPr lang="en-US" sz="1000" baseline="0" dirty="0" smtClean="0"/>
              <a:t>--Providing metrics that assist Teams and Management to evaluate the current state and ensure that their objectives are being met.(Execution &amp; process)</a:t>
            </a:r>
          </a:p>
          <a:p>
            <a:pPr eaLnBrk="1" hangingPunct="1">
              <a:spcBef>
                <a:spcPct val="0"/>
              </a:spcBef>
            </a:pPr>
            <a:r>
              <a:rPr lang="en-US" sz="1000" baseline="0" dirty="0" smtClean="0"/>
              <a:t>--Continuous assessments programs..  Developed maturity assessments to help teams evaluate where they are at and guidance on what to do to reach the next level.</a:t>
            </a:r>
          </a:p>
          <a:p>
            <a:pPr eaLnBrk="1" hangingPunct="1">
              <a:spcBef>
                <a:spcPct val="0"/>
              </a:spcBef>
            </a:pPr>
            <a:endParaRPr lang="en-US" sz="1000" baseline="0" dirty="0" smtClean="0"/>
          </a:p>
          <a:p>
            <a:pPr lvl="1"/>
            <a:r>
              <a:rPr lang="en-IE" sz="1200" b="1" dirty="0" smtClean="0"/>
              <a:t>Recap:</a:t>
            </a:r>
          </a:p>
          <a:p>
            <a:pPr lvl="1"/>
            <a:r>
              <a:rPr lang="en-IE" sz="1200" dirty="0" smtClean="0"/>
              <a:t>Supporting documentation and coaching to support the frame works and adoption</a:t>
            </a:r>
          </a:p>
          <a:p>
            <a:pPr lvl="1"/>
            <a:r>
              <a:rPr lang="en-IE" sz="1200" dirty="0" smtClean="0"/>
              <a:t>Compass to gauge and support  a</a:t>
            </a:r>
            <a:r>
              <a:rPr lang="en-IE" sz="1200" baseline="0" dirty="0" smtClean="0"/>
              <a:t> kaizen culture</a:t>
            </a:r>
            <a:r>
              <a:rPr lang="en-IE" sz="1200" dirty="0" smtClean="0"/>
              <a:t> : Metrics</a:t>
            </a:r>
            <a:r>
              <a:rPr lang="en-IE" sz="1200" baseline="0" dirty="0" smtClean="0"/>
              <a:t> and continuous</a:t>
            </a:r>
            <a:r>
              <a:rPr lang="en-IE" sz="1200" dirty="0" smtClean="0"/>
              <a:t> assessments.</a:t>
            </a:r>
            <a:endParaRPr lang="en-US" sz="1200" dirty="0" smtClean="0"/>
          </a:p>
        </p:txBody>
      </p:sp>
    </p:spTree>
    <p:extLst>
      <p:ext uri="{BB962C8B-B14F-4D97-AF65-F5344CB8AC3E}">
        <p14:creationId xmlns:p14="http://schemas.microsoft.com/office/powerpoint/2010/main" val="121035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txBox="1">
            <a:spLocks noGrp="1" noChangeArrowheads="1"/>
          </p:cNvSpPr>
          <p:nvPr/>
        </p:nvSpPr>
        <p:spPr bwMode="auto">
          <a:xfrm>
            <a:off x="3971082" y="8830312"/>
            <a:ext cx="3037735" cy="464504"/>
          </a:xfrm>
          <a:prstGeom prst="rect">
            <a:avLst/>
          </a:prstGeom>
          <a:noFill/>
          <a:ln w="9525">
            <a:noFill/>
            <a:miter lim="800000"/>
            <a:headEnd/>
            <a:tailEnd/>
          </a:ln>
        </p:spPr>
        <p:txBody>
          <a:bodyPr lIns="93149" tIns="46576" rIns="93149" bIns="46576" anchor="b"/>
          <a:lstStyle/>
          <a:p>
            <a:pPr algn="r" defTabSz="930364"/>
            <a:fld id="{277DF4CC-42D0-4E1F-B6AA-224DD9644F58}" type="slidenum">
              <a:rPr lang="en-US" sz="1400"/>
              <a:pPr algn="r" defTabSz="930364"/>
              <a:t>12</a:t>
            </a:fld>
            <a:endParaRPr lang="en-US" sz="1400" dirty="0"/>
          </a:p>
        </p:txBody>
      </p:sp>
      <p:sp>
        <p:nvSpPr>
          <p:cNvPr id="76802" name="Rectangle 2"/>
          <p:cNvSpPr>
            <a:spLocks noGrp="1" noRot="1" noChangeAspect="1" noChangeArrowheads="1" noTextEdit="1"/>
          </p:cNvSpPr>
          <p:nvPr>
            <p:ph type="sldImg"/>
          </p:nvPr>
        </p:nvSpPr>
        <p:spPr>
          <a:xfrm>
            <a:off x="406400" y="698500"/>
            <a:ext cx="6197600" cy="3486150"/>
          </a:xfrm>
          <a:ln/>
        </p:spPr>
      </p:sp>
      <p:sp>
        <p:nvSpPr>
          <p:cNvPr id="76803" name="Rectangle 3"/>
          <p:cNvSpPr>
            <a:spLocks noGrp="1" noChangeArrowheads="1"/>
          </p:cNvSpPr>
          <p:nvPr>
            <p:ph type="body" idx="1"/>
          </p:nvPr>
        </p:nvSpPr>
        <p:spPr>
          <a:xfrm>
            <a:off x="701992" y="4416742"/>
            <a:ext cx="5606418" cy="4182111"/>
          </a:xfrm>
          <a:noFill/>
          <a:ln/>
        </p:spPr>
        <p:txBody>
          <a:bodyPr lIns="93166" tIns="46583" rIns="93166" bIns="46583"/>
          <a:lstStyle/>
          <a:p>
            <a:r>
              <a:rPr lang="en-US" sz="1000" b="1" u="sng" dirty="0" smtClean="0"/>
              <a:t>Sean</a:t>
            </a:r>
          </a:p>
          <a:p>
            <a:endParaRPr lang="en-US" sz="1000" dirty="0" smtClean="0"/>
          </a:p>
          <a:p>
            <a:pPr marL="0" marR="0" indent="0" algn="l" defTabSz="914400" rtl="0" eaLnBrk="1" fontAlgn="t" latinLnBrk="0" hangingPunct="1">
              <a:lnSpc>
                <a:spcPct val="100000"/>
              </a:lnSpc>
              <a:spcBef>
                <a:spcPct val="30000"/>
              </a:spcBef>
              <a:spcAft>
                <a:spcPct val="0"/>
              </a:spcAft>
              <a:buClrTx/>
              <a:buSzTx/>
              <a:buFontTx/>
              <a:buNone/>
              <a:tabLst/>
              <a:defRPr/>
            </a:pPr>
            <a:r>
              <a:rPr lang="en-US" sz="1000" b="1" u="none" dirty="0" smtClean="0"/>
              <a:t>So as an</a:t>
            </a:r>
            <a:r>
              <a:rPr lang="en-US" sz="1000" b="1" u="none" baseline="0" dirty="0" smtClean="0"/>
              <a:t> ALM solution provider, </a:t>
            </a:r>
            <a:r>
              <a:rPr lang="en-US" sz="1000" b="1" u="none" dirty="0" smtClean="0"/>
              <a:t>how do we achieve</a:t>
            </a:r>
            <a:r>
              <a:rPr lang="en-US" sz="1000" b="1" u="none" baseline="0" dirty="0" smtClean="0"/>
              <a:t> this shared goal of enabling faster delivery , improved quality for a reduced cost?</a:t>
            </a:r>
          </a:p>
          <a:p>
            <a:pPr rtl="0" eaLnBrk="1" fontAlgn="t" latinLnBrk="0" hangingPunct="1"/>
            <a:endParaRPr lang="en-US" sz="1000" dirty="0" smtClean="0"/>
          </a:p>
          <a:p>
            <a:pPr rtl="0" eaLnBrk="1" fontAlgn="t" latinLnBrk="0" hangingPunct="1"/>
            <a:r>
              <a:rPr lang="en-US" sz="1000" dirty="0" smtClean="0"/>
              <a:t>Before</a:t>
            </a:r>
            <a:r>
              <a:rPr lang="en-US" sz="1000" baseline="0" dirty="0" smtClean="0"/>
              <a:t> we get there, it’s important to understand where we’re coming from. Fidelity has probably got at least one instance of nearly every ALM tool ever sold somewhere in the </a:t>
            </a:r>
            <a:r>
              <a:rPr lang="en-US" sz="1000" baseline="0" dirty="0" err="1" smtClean="0"/>
              <a:t>organisation</a:t>
            </a:r>
            <a:r>
              <a:rPr lang="en-US" sz="1000" baseline="0" dirty="0" smtClean="0"/>
              <a:t>.</a:t>
            </a:r>
          </a:p>
          <a:p>
            <a:pPr rtl="0" eaLnBrk="1" fontAlgn="t" latinLnBrk="0" hangingPunct="1"/>
            <a:r>
              <a:rPr lang="en-US" sz="1000" baseline="0" dirty="0" smtClean="0"/>
              <a:t>Sometimes multiple, each with a completely different implementation/support model. This is not sustainable, teams are spending time maintaining non-core applications, in sub-optimal ways, and it’s costing more than it should. So the IT Enablement Center was created.</a:t>
            </a:r>
          </a:p>
          <a:p>
            <a:pPr rtl="0" eaLnBrk="1" fontAlgn="t" latinLnBrk="0" hangingPunct="1"/>
            <a:endParaRPr lang="en-US" sz="1000" dirty="0" smtClean="0"/>
          </a:p>
          <a:p>
            <a:pPr rtl="0" eaLnBrk="1" fontAlgn="t" latinLnBrk="0" hangingPunct="1"/>
            <a:r>
              <a:rPr lang="en-US" sz="1000" baseline="0" dirty="0" smtClean="0"/>
              <a:t>As you heard yesterday with </a:t>
            </a:r>
            <a:r>
              <a:rPr lang="en-US" sz="1000" baseline="0" dirty="0" err="1" smtClean="0"/>
              <a:t>Netfilix</a:t>
            </a:r>
            <a:r>
              <a:rPr lang="en-US" sz="1000" baseline="0" dirty="0" smtClean="0"/>
              <a:t>, if more than one BU is looking at a particular solution, ITEC will look to take on.</a:t>
            </a:r>
          </a:p>
          <a:p>
            <a:pPr rtl="0" eaLnBrk="1" fontAlgn="t" latinLnBrk="0" hangingPunct="1"/>
            <a:r>
              <a:rPr lang="en-US" sz="1000" dirty="0" smtClean="0"/>
              <a:t>There</a:t>
            </a:r>
            <a:r>
              <a:rPr lang="en-US" sz="1000" baseline="0" dirty="0" smtClean="0"/>
              <a:t> are a number of key elements for us to take into account when deciding on the ALM Solution stack to achieve our DevOps goals:</a:t>
            </a:r>
          </a:p>
          <a:p>
            <a:pPr rtl="0" eaLnBrk="1" fontAlgn="t" latinLnBrk="0" hangingPunct="1"/>
            <a:endParaRPr lang="en-US" sz="1000" baseline="0" dirty="0" smtClean="0"/>
          </a:p>
          <a:p>
            <a:pPr marL="171450" indent="-171450" rtl="0" eaLnBrk="1" fontAlgn="t" latinLnBrk="0" hangingPunct="1">
              <a:buFontTx/>
              <a:buChar char="-"/>
            </a:pPr>
            <a:r>
              <a:rPr lang="en-US" sz="1000" baseline="0" dirty="0" smtClean="0"/>
              <a:t>Scalability</a:t>
            </a:r>
          </a:p>
          <a:p>
            <a:pPr marL="628650" lvl="1" indent="-171450" rtl="0" eaLnBrk="1" fontAlgn="t" latinLnBrk="0" hangingPunct="1">
              <a:buFontTx/>
              <a:buChar char="-"/>
            </a:pPr>
            <a:r>
              <a:rPr lang="en-US" sz="1000" baseline="0" dirty="0" smtClean="0"/>
              <a:t>A </a:t>
            </a:r>
            <a:r>
              <a:rPr lang="en-US" sz="1000" baseline="0" dirty="0" err="1" smtClean="0"/>
              <a:t>centralised</a:t>
            </a:r>
            <a:r>
              <a:rPr lang="en-US" sz="1000" baseline="0" dirty="0" smtClean="0"/>
              <a:t> offering needs to be able to scale to the needs of the whole </a:t>
            </a:r>
            <a:r>
              <a:rPr lang="en-US" sz="1000" baseline="0" dirty="0" err="1" smtClean="0"/>
              <a:t>organisation</a:t>
            </a:r>
            <a:r>
              <a:rPr lang="en-US" sz="1000" baseline="0" dirty="0" smtClean="0"/>
              <a:t>.</a:t>
            </a:r>
          </a:p>
          <a:p>
            <a:pPr marL="628650" lvl="1" indent="-171450" rtl="0" eaLnBrk="1" fontAlgn="t" latinLnBrk="0" hangingPunct="1">
              <a:buFontTx/>
              <a:buChar char="-"/>
            </a:pPr>
            <a:r>
              <a:rPr lang="en-US" sz="1000" baseline="0" dirty="0" smtClean="0"/>
              <a:t>It needs to possible to grow horizontally (by adding more servers) and we need the ability to move projects, etc. between those servers.</a:t>
            </a:r>
          </a:p>
          <a:p>
            <a:pPr marL="628650" lvl="1" indent="-171450" rtl="0" eaLnBrk="1" fontAlgn="t" latinLnBrk="0" hangingPunct="1">
              <a:buFontTx/>
              <a:buChar char="-"/>
            </a:pPr>
            <a:r>
              <a:rPr lang="en-US" sz="1000" baseline="0" dirty="0" smtClean="0"/>
              <a:t>Some of our early forays into Agile tooling didn’t go so well, they were expensive and didn’t scale to meet our demands</a:t>
            </a:r>
          </a:p>
          <a:p>
            <a:pPr marL="628650" lvl="1" indent="-171450" rtl="0" eaLnBrk="1" fontAlgn="t" latinLnBrk="0" hangingPunct="1">
              <a:buFontTx/>
              <a:buChar char="-"/>
            </a:pPr>
            <a:endParaRPr lang="en-US" sz="1000" baseline="0" dirty="0" smtClean="0"/>
          </a:p>
          <a:p>
            <a:pPr marL="171450" indent="-171450" rtl="0" eaLnBrk="1" fontAlgn="t" latinLnBrk="0" hangingPunct="1">
              <a:buFontTx/>
              <a:buChar char="-"/>
            </a:pPr>
            <a:r>
              <a:rPr lang="en-US" sz="1000" baseline="0" dirty="0" smtClean="0"/>
              <a:t>Multi-Tenancy</a:t>
            </a:r>
          </a:p>
          <a:p>
            <a:pPr marL="628650" lvl="1" indent="-171450" rtl="0" eaLnBrk="1" fontAlgn="t" latinLnBrk="0" hangingPunct="1">
              <a:buFontTx/>
              <a:buChar char="-"/>
            </a:pPr>
            <a:r>
              <a:rPr lang="en-US" sz="1000" baseline="0" dirty="0" smtClean="0"/>
              <a:t>A requirement of providing a </a:t>
            </a:r>
            <a:r>
              <a:rPr lang="en-US" sz="1000" baseline="0" dirty="0" err="1" smtClean="0"/>
              <a:t>centralised</a:t>
            </a:r>
            <a:r>
              <a:rPr lang="en-US" sz="1000" baseline="0" dirty="0" smtClean="0"/>
              <a:t> ALM offering is the ability to have multiple tenants (or BUs our case) live in the same system.</a:t>
            </a:r>
          </a:p>
          <a:p>
            <a:pPr marL="628650" lvl="1" indent="-171450" rtl="0" eaLnBrk="1" fontAlgn="t" latinLnBrk="0" hangingPunct="1">
              <a:buFontTx/>
              <a:buChar char="-"/>
            </a:pPr>
            <a:r>
              <a:rPr lang="en-US" sz="1000" baseline="0" dirty="0" smtClean="0"/>
              <a:t>The solutions need to provide robust Access Appropriate to Role for Security, which can be integrated with LDAP for Authentication and </a:t>
            </a:r>
            <a:r>
              <a:rPr lang="en-US" sz="1000" baseline="0" dirty="0" err="1" smtClean="0"/>
              <a:t>Authorisation</a:t>
            </a:r>
            <a:r>
              <a:rPr lang="en-US" sz="1000" baseline="0" dirty="0" smtClean="0"/>
              <a:t>.</a:t>
            </a:r>
          </a:p>
          <a:p>
            <a:pPr marL="628650" lvl="1" indent="-171450" rtl="0" eaLnBrk="1" fontAlgn="t" latinLnBrk="0" hangingPunct="1">
              <a:buFontTx/>
              <a:buChar char="-"/>
            </a:pPr>
            <a:r>
              <a:rPr lang="en-US" sz="1000" baseline="0" dirty="0" smtClean="0"/>
              <a:t>We cannot (nor do we want to) provide all of the support for each BU.</a:t>
            </a:r>
          </a:p>
          <a:p>
            <a:pPr marL="628650" lvl="1" indent="-171450" rtl="0" eaLnBrk="1" fontAlgn="t" latinLnBrk="0" hangingPunct="1">
              <a:buFontTx/>
              <a:buChar char="-"/>
            </a:pPr>
            <a:r>
              <a:rPr lang="en-US" sz="1000" baseline="0" dirty="0" smtClean="0"/>
              <a:t>We want to leverage a two-tier support model, where we look after the application infrastructure (i.e. server, DB, HA, DR, etc.) and the BUs manage their projects within</a:t>
            </a:r>
          </a:p>
          <a:p>
            <a:pPr marL="628650" lvl="1" indent="-171450" rtl="0" eaLnBrk="1" fontAlgn="t" latinLnBrk="0" hangingPunct="1">
              <a:buFontTx/>
              <a:buChar char="-"/>
            </a:pPr>
            <a:r>
              <a:rPr lang="en-US" sz="1000" baseline="0" dirty="0" smtClean="0"/>
              <a:t>Some of our older SCM solutions are not able to support this model. Most notably the concept of roles and LDAP integration. Some were also too restrictive to enable proper CI-CD adoption.</a:t>
            </a:r>
          </a:p>
          <a:p>
            <a:pPr marL="628650" lvl="1" indent="-171450" rtl="0" eaLnBrk="1" fontAlgn="t" latinLnBrk="0" hangingPunct="1">
              <a:buFontTx/>
              <a:buChar char="-"/>
            </a:pPr>
            <a:endParaRPr lang="en-US" sz="1000" baseline="0" dirty="0" smtClean="0"/>
          </a:p>
          <a:p>
            <a:pPr marL="171450" indent="-171450" rtl="0" eaLnBrk="1" fontAlgn="t" latinLnBrk="0" hangingPunct="1">
              <a:buFontTx/>
              <a:buChar char="-"/>
            </a:pPr>
            <a:r>
              <a:rPr lang="en-US" sz="1000" baseline="0" dirty="0" smtClean="0"/>
              <a:t>Openness</a:t>
            </a:r>
          </a:p>
          <a:p>
            <a:pPr marL="628650" lvl="1" indent="-171450" rtl="0" eaLnBrk="1" fontAlgn="t" latinLnBrk="0" hangingPunct="1">
              <a:buFontTx/>
              <a:buChar char="-"/>
            </a:pPr>
            <a:r>
              <a:rPr lang="en-US" sz="1000" baseline="0" dirty="0" smtClean="0"/>
              <a:t>No single vendor appears to be able to provide a single solution right across the ALM stack, so it’s our policy to leverage the best-in-breed applications and integrate them together.</a:t>
            </a:r>
          </a:p>
          <a:p>
            <a:pPr marL="628650" lvl="1" indent="-171450" rtl="0" eaLnBrk="1" fontAlgn="t" latinLnBrk="0" hangingPunct="1">
              <a:buFontTx/>
              <a:buChar char="-"/>
            </a:pPr>
            <a:r>
              <a:rPr lang="en-US" sz="1000" baseline="0" dirty="0" smtClean="0"/>
              <a:t>Therefore extensibility and REST based services are imperative to our solution.</a:t>
            </a:r>
          </a:p>
          <a:p>
            <a:pPr marL="628650" lvl="1" indent="-171450" rtl="0" eaLnBrk="1" fontAlgn="t" latinLnBrk="0" hangingPunct="1">
              <a:buFontTx/>
              <a:buChar char="-"/>
            </a:pPr>
            <a:endParaRPr lang="en-US" sz="1000" baseline="0" dirty="0" smtClean="0"/>
          </a:p>
          <a:p>
            <a:pPr marL="171450" indent="-171450" rtl="0" eaLnBrk="1" fontAlgn="t" latinLnBrk="0" hangingPunct="1">
              <a:buFontTx/>
              <a:buChar char="-"/>
            </a:pPr>
            <a:r>
              <a:rPr lang="en-US" sz="1000" baseline="0" dirty="0" smtClean="0"/>
              <a:t>High Availability</a:t>
            </a:r>
          </a:p>
          <a:p>
            <a:pPr marL="628650" lvl="1" indent="-171450" rtl="0" eaLnBrk="1" fontAlgn="t" latinLnBrk="0" hangingPunct="1">
              <a:buFontTx/>
              <a:buChar char="-"/>
            </a:pPr>
            <a:r>
              <a:rPr lang="en-US" sz="1000" baseline="0" dirty="0" smtClean="0"/>
              <a:t>The more we automate the provisioning, testing, delivery (and finally deployment) the more critical our solutions become.</a:t>
            </a:r>
          </a:p>
          <a:p>
            <a:pPr marL="628650" lvl="1" indent="-171450" rtl="0" eaLnBrk="1" fontAlgn="t" latinLnBrk="0" hangingPunct="1">
              <a:buFontTx/>
              <a:buChar char="-"/>
            </a:pPr>
            <a:r>
              <a:rPr lang="en-US" sz="1000" baseline="0" dirty="0" smtClean="0"/>
              <a:t>Being </a:t>
            </a:r>
            <a:r>
              <a:rPr lang="en-US" sz="1000" baseline="0" dirty="0" err="1" smtClean="0"/>
              <a:t>centralised</a:t>
            </a:r>
            <a:r>
              <a:rPr lang="en-US" sz="1000" baseline="0" dirty="0" smtClean="0"/>
              <a:t> also means much less opportunity to have downtime for patching, etc.</a:t>
            </a:r>
          </a:p>
          <a:p>
            <a:pPr marL="628650" lvl="1" indent="-171450" rtl="0" eaLnBrk="1" fontAlgn="t" latinLnBrk="0" hangingPunct="1">
              <a:buFontTx/>
              <a:buChar char="-"/>
            </a:pPr>
            <a:r>
              <a:rPr lang="en-US" sz="1000" baseline="0" dirty="0" smtClean="0"/>
              <a:t>We provide all of our applications with </a:t>
            </a:r>
            <a:r>
              <a:rPr lang="en-US" sz="1000" baseline="0" dirty="0" err="1" smtClean="0"/>
              <a:t>datacentre</a:t>
            </a:r>
            <a:r>
              <a:rPr lang="en-US" sz="1000" baseline="0" dirty="0" smtClean="0"/>
              <a:t> DR, and aim to achieve active/active clustering falling back to active/standby for HA</a:t>
            </a:r>
          </a:p>
          <a:p>
            <a:pPr marL="628650" lvl="1" indent="-171450" rtl="0" eaLnBrk="1" fontAlgn="t" latinLnBrk="0" hangingPunct="1">
              <a:buFontTx/>
              <a:buChar char="-"/>
            </a:pPr>
            <a:endParaRPr lang="en-US" sz="1000" baseline="0" dirty="0" smtClean="0"/>
          </a:p>
          <a:p>
            <a:pPr marL="171450" indent="-171450" rtl="0" eaLnBrk="1" fontAlgn="t" latinLnBrk="0" hangingPunct="1">
              <a:buFontTx/>
              <a:buChar char="-"/>
            </a:pPr>
            <a:r>
              <a:rPr lang="en-US" sz="1000" baseline="0" dirty="0" smtClean="0"/>
              <a:t>Reporting Capability</a:t>
            </a:r>
          </a:p>
          <a:p>
            <a:pPr marL="628650" lvl="1" indent="-171450" rtl="0" eaLnBrk="1" fontAlgn="t" latinLnBrk="0" hangingPunct="1">
              <a:buFontTx/>
              <a:buChar char="-"/>
            </a:pPr>
            <a:r>
              <a:rPr lang="en-US" sz="1000" baseline="0" dirty="0" smtClean="0"/>
              <a:t>The ability to generate meaningful metrics is key for making better decisions. Each solution has to have audit trail for our audit &amp; compliance requirements.</a:t>
            </a:r>
          </a:p>
          <a:p>
            <a:pPr marL="628650" lvl="1" indent="-171450" rtl="0" eaLnBrk="1" fontAlgn="t" latinLnBrk="0" hangingPunct="1">
              <a:buFontTx/>
              <a:buChar char="-"/>
            </a:pPr>
            <a:r>
              <a:rPr lang="en-US" sz="1000" baseline="0" dirty="0" smtClean="0"/>
              <a:t>It must also have the ability to extract the data (preferably via REST) to be loaded into our data-warehouse for further analysis &amp; reporting</a:t>
            </a:r>
          </a:p>
          <a:p>
            <a:pPr marL="628650" lvl="1" indent="-171450" rtl="0" eaLnBrk="1" fontAlgn="t" latinLnBrk="0" hangingPunct="1">
              <a:buFontTx/>
              <a:buChar char="-"/>
            </a:pPr>
            <a:endParaRPr lang="en-US" sz="1000" dirty="0" smtClean="0"/>
          </a:p>
          <a:p>
            <a:pPr rtl="0" eaLnBrk="1" fontAlgn="t" latinLnBrk="0" hangingPunct="1"/>
            <a:endParaRPr lang="en-US" sz="1000" dirty="0" smtClean="0"/>
          </a:p>
          <a:p>
            <a:r>
              <a:rPr lang="en-IE" sz="1000" dirty="0" smtClean="0"/>
              <a:t>We also need solutions</a:t>
            </a:r>
            <a:r>
              <a:rPr lang="en-IE" sz="1000" baseline="0" dirty="0" smtClean="0"/>
              <a:t> to support our target platforms  (which is mainframe, Enterprise Java and .NET). Given our best-in-breed preference, these span across multiple vendors, for example Rational, Atlassian, Microsoft, HP and Open Source.</a:t>
            </a:r>
          </a:p>
          <a:p>
            <a:pPr rtl="0" eaLnBrk="1" fontAlgn="t" latinLnBrk="0" hangingPunct="1"/>
            <a:endParaRPr lang="en-US" sz="1000" dirty="0" smtClean="0"/>
          </a:p>
          <a:p>
            <a:pPr rtl="0" eaLnBrk="1" fontAlgn="t" latinLnBrk="0" hangingPunct="1"/>
            <a:r>
              <a:rPr lang="en-US" sz="1000" dirty="0" smtClean="0"/>
              <a:t>-------</a:t>
            </a:r>
            <a:endParaRPr lang="en-US" sz="1000" dirty="0"/>
          </a:p>
        </p:txBody>
      </p:sp>
    </p:spTree>
    <p:extLst>
      <p:ext uri="{BB962C8B-B14F-4D97-AF65-F5344CB8AC3E}">
        <p14:creationId xmlns:p14="http://schemas.microsoft.com/office/powerpoint/2010/main" val="37276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Sean</a:t>
            </a:r>
          </a:p>
          <a:p>
            <a:endParaRPr lang="en-US" dirty="0" smtClean="0"/>
          </a:p>
          <a:p>
            <a:r>
              <a:rPr lang="en-IE" dirty="0" smtClean="0"/>
              <a:t>As you heard yesterday, like most organisations, our focus in Continuous</a:t>
            </a:r>
            <a:r>
              <a:rPr lang="en-IE" baseline="0" dirty="0" smtClean="0"/>
              <a:t> Delivery not Deployment.</a:t>
            </a:r>
            <a:endParaRPr lang="en-IE" dirty="0" smtClean="0"/>
          </a:p>
          <a:p>
            <a:r>
              <a:rPr lang="en-IE" baseline="0" dirty="0" smtClean="0"/>
              <a:t>This is where we’ll see our best “unit of value” for the organisation.</a:t>
            </a:r>
          </a:p>
          <a:p>
            <a:endParaRPr lang="en-IE" dirty="0" smtClean="0"/>
          </a:p>
          <a:p>
            <a:r>
              <a:rPr lang="en-US" dirty="0" smtClean="0"/>
              <a:t>-------</a:t>
            </a:r>
            <a:endParaRPr lang="en-IE"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13</a:t>
            </a:fld>
            <a:endParaRPr lang="en-US" dirty="0"/>
          </a:p>
        </p:txBody>
      </p:sp>
    </p:spTree>
    <p:extLst>
      <p:ext uri="{BB962C8B-B14F-4D97-AF65-F5344CB8AC3E}">
        <p14:creationId xmlns:p14="http://schemas.microsoft.com/office/powerpoint/2010/main" val="297201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Jackie</a:t>
            </a:r>
          </a:p>
          <a:p>
            <a:endParaRPr lang="en-US" dirty="0" smtClean="0"/>
          </a:p>
          <a:p>
            <a:r>
              <a:rPr lang="en-IE" dirty="0" smtClean="0"/>
              <a:t>So, where are we. We’ve</a:t>
            </a:r>
            <a:r>
              <a:rPr lang="en-IE" baseline="0" dirty="0" smtClean="0"/>
              <a:t> pretty mature in our agile adoption, most teams have got CI in place, and if not, they’re in the process of doing it.</a:t>
            </a:r>
          </a:p>
          <a:p>
            <a:r>
              <a:rPr lang="en-IE" baseline="0" dirty="0" smtClean="0"/>
              <a:t>We have partnered with some key BUs </a:t>
            </a:r>
            <a:r>
              <a:rPr lang="en-IE" dirty="0" smtClean="0"/>
              <a:t>to understand the landscapes within</a:t>
            </a:r>
            <a:r>
              <a:rPr lang="en-IE" baseline="0" dirty="0" smtClean="0"/>
              <a:t> which their working and to build a cohesive plan focused on continuous delivery.</a:t>
            </a:r>
          </a:p>
          <a:p>
            <a:endParaRPr lang="en-IE" dirty="0" smtClean="0"/>
          </a:p>
          <a:p>
            <a:r>
              <a:rPr lang="en-US" dirty="0" smtClean="0"/>
              <a:t>-------</a:t>
            </a:r>
            <a:endParaRPr lang="en-IE"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14</a:t>
            </a:fld>
            <a:endParaRPr lang="en-US" dirty="0"/>
          </a:p>
        </p:txBody>
      </p:sp>
    </p:spTree>
    <p:extLst>
      <p:ext uri="{BB962C8B-B14F-4D97-AF65-F5344CB8AC3E}">
        <p14:creationId xmlns:p14="http://schemas.microsoft.com/office/powerpoint/2010/main" val="1717966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Jackie</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IE" sz="1200" dirty="0" smtClean="0">
                <a:solidFill>
                  <a:schemeClr val="bg2">
                    <a:lumMod val="50000"/>
                  </a:schemeClr>
                </a:solidFill>
              </a:rPr>
              <a:t>How do we know how effective we are in adopting Continuous  Integration (CI) and Continuous Delivery (CD).</a:t>
            </a:r>
          </a:p>
          <a:p>
            <a:pPr marL="0" marR="0" indent="0" algn="l" defTabSz="914400" rtl="0" eaLnBrk="0" fontAlgn="base" latinLnBrk="0" hangingPunct="0">
              <a:lnSpc>
                <a:spcPct val="100000"/>
              </a:lnSpc>
              <a:spcBef>
                <a:spcPct val="30000"/>
              </a:spcBef>
              <a:spcAft>
                <a:spcPct val="0"/>
              </a:spcAft>
              <a:buClrTx/>
              <a:buSzTx/>
              <a:buFontTx/>
              <a:buNone/>
              <a:tabLst/>
              <a:defRPr/>
            </a:pPr>
            <a:r>
              <a:rPr lang="en-IE" sz="1200" dirty="0" smtClean="0">
                <a:solidFill>
                  <a:schemeClr val="bg2">
                    <a:lumMod val="50000"/>
                  </a:schemeClr>
                </a:solidFill>
              </a:rPr>
              <a:t>Just like you heard already, the key is providing objective data to assess the effectiveness of our effort, from different perspectives.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IE" sz="1200" dirty="0" smtClean="0">
              <a:solidFill>
                <a:schemeClr val="bg2">
                  <a:lumMod val="50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IE" sz="1200" dirty="0" smtClean="0">
                <a:solidFill>
                  <a:schemeClr val="bg2">
                    <a:lumMod val="50000"/>
                  </a:schemeClr>
                </a:solidFill>
              </a:rPr>
              <a:t>An extra facet to these metrics is a specific focus on Talent &amp; Culture, that we have added is our DevOps Maturity assessment. Traditionally this has been overlooked as it’s not easy to measure.</a:t>
            </a:r>
          </a:p>
          <a:p>
            <a:pPr marL="0" marR="0" indent="0" algn="l" defTabSz="914400" rtl="0" eaLnBrk="0" fontAlgn="base" latinLnBrk="0" hangingPunct="0">
              <a:lnSpc>
                <a:spcPct val="100000"/>
              </a:lnSpc>
              <a:spcBef>
                <a:spcPct val="30000"/>
              </a:spcBef>
              <a:spcAft>
                <a:spcPct val="0"/>
              </a:spcAft>
              <a:buClrTx/>
              <a:buSzTx/>
              <a:buFontTx/>
              <a:buNone/>
              <a:tabLst/>
              <a:defRPr/>
            </a:pPr>
            <a:r>
              <a:rPr lang="en-IE" sz="1200" dirty="0" smtClean="0">
                <a:solidFill>
                  <a:schemeClr val="bg2">
                    <a:lumMod val="50000"/>
                  </a:schemeClr>
                </a:solidFill>
              </a:rPr>
              <a:t>~ Development and Operations meet to create a common schedule and understanding of requirements </a:t>
            </a:r>
          </a:p>
          <a:p>
            <a:pPr marL="0" marR="0" indent="0" algn="l" defTabSz="914400" rtl="0" eaLnBrk="0" fontAlgn="base" latinLnBrk="0" hangingPunct="0">
              <a:lnSpc>
                <a:spcPct val="100000"/>
              </a:lnSpc>
              <a:spcBef>
                <a:spcPct val="30000"/>
              </a:spcBef>
              <a:spcAft>
                <a:spcPct val="0"/>
              </a:spcAft>
              <a:buClrTx/>
              <a:buSzTx/>
              <a:buFontTx/>
              <a:buNone/>
              <a:tabLst/>
              <a:defRPr/>
            </a:pPr>
            <a:r>
              <a:rPr lang="en-IE" sz="1200" dirty="0" smtClean="0">
                <a:solidFill>
                  <a:schemeClr val="bg2">
                    <a:lumMod val="50000"/>
                  </a:schemeClr>
                </a:solidFill>
              </a:rPr>
              <a:t>~ Joint  Planning sessions , demos, retrospectives that include both development and Ops  </a:t>
            </a:r>
          </a:p>
          <a:p>
            <a:pPr marL="0" marR="0" indent="0" algn="l" defTabSz="914400" rtl="0" eaLnBrk="0" fontAlgn="base" latinLnBrk="0" hangingPunct="0">
              <a:lnSpc>
                <a:spcPct val="100000"/>
              </a:lnSpc>
              <a:spcBef>
                <a:spcPct val="30000"/>
              </a:spcBef>
              <a:spcAft>
                <a:spcPct val="0"/>
              </a:spcAft>
              <a:buClrTx/>
              <a:buSzTx/>
              <a:buFontTx/>
              <a:buNone/>
              <a:tabLst/>
              <a:defRPr/>
            </a:pPr>
            <a:r>
              <a:rPr lang="en-IE" sz="1200" dirty="0" smtClean="0">
                <a:solidFill>
                  <a:schemeClr val="bg2">
                    <a:lumMod val="50000"/>
                  </a:schemeClr>
                </a:solidFill>
              </a:rPr>
              <a:t>~ More advanced .. Incorporating DevOps thinking into our Career planning and building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solidFill>
                <a:schemeClr val="bg2">
                  <a:lumMod val="50000"/>
                </a:schemeClr>
              </a:solidFill>
            </a:endParaRPr>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15</a:t>
            </a:fld>
            <a:endParaRPr lang="en-US" dirty="0"/>
          </a:p>
        </p:txBody>
      </p:sp>
    </p:spTree>
    <p:extLst>
      <p:ext uri="{BB962C8B-B14F-4D97-AF65-F5344CB8AC3E}">
        <p14:creationId xmlns:p14="http://schemas.microsoft.com/office/powerpoint/2010/main" val="1123645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Jackie</a:t>
            </a:r>
          </a:p>
          <a:p>
            <a:endParaRPr lang="en-US" dirty="0" smtClean="0"/>
          </a:p>
          <a:p>
            <a:r>
              <a:rPr lang="en-IE" baseline="0" dirty="0" smtClean="0"/>
              <a:t>We currently measure and report on the number builds &amp; deployments metrics for each application and aggregate it up to BU.</a:t>
            </a:r>
          </a:p>
          <a:p>
            <a:r>
              <a:rPr lang="en-IE" baseline="0" dirty="0" smtClean="0"/>
              <a:t>In addition we measure success rates and trends for these different applications.</a:t>
            </a:r>
          </a:p>
          <a:p>
            <a:r>
              <a:rPr lang="en-IE" baseline="0" dirty="0" smtClean="0"/>
              <a:t>We’ve seen CI build increase by 50% and Deployments by 100% this year.</a:t>
            </a:r>
          </a:p>
          <a:p>
            <a:endParaRPr lang="en-IE" dirty="0" smtClean="0"/>
          </a:p>
          <a:p>
            <a:r>
              <a:rPr lang="en-US" dirty="0" smtClean="0"/>
              <a:t>-------</a:t>
            </a:r>
            <a:endParaRPr lang="en-IE"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16</a:t>
            </a:fld>
            <a:endParaRPr lang="en-US" dirty="0"/>
          </a:p>
        </p:txBody>
      </p:sp>
    </p:spTree>
    <p:extLst>
      <p:ext uri="{BB962C8B-B14F-4D97-AF65-F5344CB8AC3E}">
        <p14:creationId xmlns:p14="http://schemas.microsoft.com/office/powerpoint/2010/main" val="2420297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Jackie</a:t>
            </a:r>
          </a:p>
          <a:p>
            <a:endParaRPr lang="en-US" dirty="0" smtClean="0"/>
          </a:p>
          <a:p>
            <a:r>
              <a:rPr lang="en-IE" dirty="0" smtClean="0"/>
              <a:t>To</a:t>
            </a:r>
            <a:r>
              <a:rPr lang="en-IE" baseline="0" dirty="0" smtClean="0"/>
              <a:t> reiterate, our focus is partnerships with our BUs and o</a:t>
            </a:r>
            <a:r>
              <a:rPr lang="en-IE" dirty="0" smtClean="0"/>
              <a:t>ur mantra is Speed</a:t>
            </a:r>
            <a:r>
              <a:rPr lang="en-IE" baseline="0" dirty="0" smtClean="0"/>
              <a:t> @ Trust, </a:t>
            </a:r>
            <a:r>
              <a:rPr lang="en-IE" baseline="0" smtClean="0"/>
              <a:t>applying it to </a:t>
            </a:r>
            <a:r>
              <a:rPr lang="en-IE" baseline="0" dirty="0" smtClean="0"/>
              <a:t>every component of our continuous delivery strategy.</a:t>
            </a:r>
            <a:endParaRPr lang="en-IE" dirty="0" smtClean="0"/>
          </a:p>
          <a:p>
            <a:endParaRPr lang="en-IE" dirty="0" smtClean="0"/>
          </a:p>
          <a:p>
            <a:r>
              <a:rPr lang="en-US" dirty="0" smtClean="0"/>
              <a:t>-------</a:t>
            </a:r>
            <a:endParaRPr lang="en-IE"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17</a:t>
            </a:fld>
            <a:endParaRPr lang="en-US" dirty="0"/>
          </a:p>
        </p:txBody>
      </p:sp>
    </p:spTree>
    <p:extLst>
      <p:ext uri="{BB962C8B-B14F-4D97-AF65-F5344CB8AC3E}">
        <p14:creationId xmlns:p14="http://schemas.microsoft.com/office/powerpoint/2010/main" val="331235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Sean</a:t>
            </a:r>
          </a:p>
          <a:p>
            <a:endParaRPr lang="en-US" dirty="0" smtClean="0"/>
          </a:p>
          <a:p>
            <a:r>
              <a:rPr lang="en-US" dirty="0" smtClean="0"/>
              <a:t>So,</a:t>
            </a:r>
            <a:r>
              <a:rPr lang="en-US" baseline="0" dirty="0" smtClean="0"/>
              <a:t> what have we learned so far on our journey to DevOps?</a:t>
            </a:r>
          </a:p>
          <a:p>
            <a:r>
              <a:rPr lang="en-US" baseline="0" dirty="0" smtClean="0"/>
              <a:t>It’s imperative to have shared vision, with clear goals and executive buy-in.</a:t>
            </a:r>
          </a:p>
          <a:p>
            <a:r>
              <a:rPr lang="en-US" baseline="0" dirty="0" smtClean="0"/>
              <a:t>You need to implement the appropriate tools for the job.</a:t>
            </a:r>
          </a:p>
          <a:p>
            <a:r>
              <a:rPr lang="en-US" dirty="0" smtClean="0"/>
              <a:t>Measure,</a:t>
            </a:r>
            <a:r>
              <a:rPr lang="en-US" baseline="0" dirty="0" smtClean="0"/>
              <a:t> Measure, Measure, and use those metrics for continuous improvement.</a:t>
            </a:r>
            <a:endParaRPr lang="en-US" dirty="0" smtClean="0"/>
          </a:p>
          <a:p>
            <a:endParaRPr lang="en-US" dirty="0" smtClean="0"/>
          </a:p>
          <a:p>
            <a:r>
              <a:rPr lang="en-US" dirty="0" smtClean="0"/>
              <a:t>-------</a:t>
            </a:r>
            <a:endParaRPr lang="en-IE"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18</a:t>
            </a:fld>
            <a:endParaRPr lang="en-US" dirty="0"/>
          </a:p>
        </p:txBody>
      </p:sp>
    </p:spTree>
    <p:extLst>
      <p:ext uri="{BB962C8B-B14F-4D97-AF65-F5344CB8AC3E}">
        <p14:creationId xmlns:p14="http://schemas.microsoft.com/office/powerpoint/2010/main" val="171796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Sean</a:t>
            </a:r>
          </a:p>
          <a:p>
            <a:endParaRPr lang="en-US" dirty="0" smtClean="0"/>
          </a:p>
          <a:p>
            <a:r>
              <a:rPr lang="en-US" dirty="0" smtClean="0"/>
              <a:t>So, what do we need help</a:t>
            </a:r>
            <a:r>
              <a:rPr lang="en-US" baseline="0" dirty="0" smtClean="0"/>
              <a:t> with?</a:t>
            </a:r>
          </a:p>
          <a:p>
            <a:r>
              <a:rPr lang="en-US" baseline="0" dirty="0" smtClean="0"/>
              <a:t>We like every other large </a:t>
            </a:r>
            <a:r>
              <a:rPr lang="en-US" baseline="0" dirty="0" err="1" smtClean="0"/>
              <a:t>organisation</a:t>
            </a:r>
            <a:r>
              <a:rPr lang="en-US" baseline="0" dirty="0" smtClean="0"/>
              <a:t> here, have a large legacy code base which we need to test</a:t>
            </a:r>
          </a:p>
          <a:p>
            <a:r>
              <a:rPr lang="en-US" baseline="0" dirty="0" smtClean="0"/>
              <a:t>How can we encourage this blameless culture</a:t>
            </a:r>
          </a:p>
          <a:p>
            <a:r>
              <a:rPr lang="en-US" baseline="0" dirty="0" smtClean="0"/>
              <a:t>What other metrics could &amp; should we be providing?</a:t>
            </a:r>
            <a:endParaRPr lang="en-US" dirty="0" smtClean="0"/>
          </a:p>
          <a:p>
            <a:endParaRPr lang="en-US" dirty="0" smtClean="0"/>
          </a:p>
          <a:p>
            <a:r>
              <a:rPr lang="en-US" dirty="0" smtClean="0"/>
              <a:t>-------</a:t>
            </a:r>
            <a:endParaRPr lang="en-IE"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19</a:t>
            </a:fld>
            <a:endParaRPr lang="en-US" dirty="0"/>
          </a:p>
        </p:txBody>
      </p:sp>
    </p:spTree>
    <p:extLst>
      <p:ext uri="{BB962C8B-B14F-4D97-AF65-F5344CB8AC3E}">
        <p14:creationId xmlns:p14="http://schemas.microsoft.com/office/powerpoint/2010/main" val="171796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4" name="Slide Number Placeholder 3"/>
          <p:cNvSpPr>
            <a:spLocks noGrp="1"/>
          </p:cNvSpPr>
          <p:nvPr>
            <p:ph type="sldNum" sz="quarter" idx="10"/>
          </p:nvPr>
        </p:nvSpPr>
        <p:spPr/>
        <p:txBody>
          <a:bodyPr/>
          <a:lstStyle/>
          <a:p>
            <a:fld id="{B7EFE644-C528-AF41-84E8-E204B3454F3D}" type="slidenum">
              <a:rPr lang="en-US" smtClean="0"/>
              <a:t>2</a:t>
            </a:fld>
            <a:endParaRPr lang="en-US"/>
          </a:p>
        </p:txBody>
      </p:sp>
      <p:sp>
        <p:nvSpPr>
          <p:cNvPr id="5"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u="sng" dirty="0" smtClean="0"/>
              <a:t>Sean</a:t>
            </a:r>
          </a:p>
          <a:p>
            <a:endParaRPr lang="en-US" sz="1200" dirty="0" smtClean="0"/>
          </a:p>
          <a:p>
            <a:r>
              <a:rPr lang="en-US" sz="1200" dirty="0" smtClean="0"/>
              <a:t>Fidelity Investments </a:t>
            </a:r>
            <a:r>
              <a:rPr lang="en-US" sz="1200" baseline="0" dirty="0" smtClean="0"/>
              <a:t> is a private company </a:t>
            </a:r>
            <a:r>
              <a:rPr lang="en-US" sz="1200" dirty="0" smtClean="0"/>
              <a:t>founded in 1946  by the Johnson</a:t>
            </a:r>
            <a:r>
              <a:rPr lang="en-US" sz="1200" baseline="0" dirty="0" smtClean="0"/>
              <a:t> Family </a:t>
            </a:r>
            <a:r>
              <a:rPr lang="en-US" sz="1200" dirty="0" smtClean="0"/>
              <a:t>and is now one</a:t>
            </a:r>
            <a:r>
              <a:rPr lang="en-US" sz="1200" baseline="0" dirty="0" smtClean="0"/>
              <a:t> of the largest mutual fund &amp; financial services groups in the world.</a:t>
            </a:r>
          </a:p>
        </p:txBody>
      </p:sp>
    </p:spTree>
    <p:extLst>
      <p:ext uri="{BB962C8B-B14F-4D97-AF65-F5344CB8AC3E}">
        <p14:creationId xmlns:p14="http://schemas.microsoft.com/office/powerpoint/2010/main" val="732529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21</a:t>
            </a:fld>
            <a:endParaRPr lang="en-US" dirty="0"/>
          </a:p>
        </p:txBody>
      </p:sp>
    </p:spTree>
    <p:extLst>
      <p:ext uri="{BB962C8B-B14F-4D97-AF65-F5344CB8AC3E}">
        <p14:creationId xmlns:p14="http://schemas.microsoft.com/office/powerpoint/2010/main" val="3627724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4" name="Slide Number Placeholder 3"/>
          <p:cNvSpPr>
            <a:spLocks noGrp="1"/>
          </p:cNvSpPr>
          <p:nvPr>
            <p:ph type="sldNum" sz="quarter" idx="10"/>
          </p:nvPr>
        </p:nvSpPr>
        <p:spPr/>
        <p:txBody>
          <a:bodyPr/>
          <a:lstStyle/>
          <a:p>
            <a:fld id="{B7EFE644-C528-AF41-84E8-E204B3454F3D}" type="slidenum">
              <a:rPr lang="en-US" smtClean="0"/>
              <a:t>3</a:t>
            </a:fld>
            <a:endParaRPr lang="en-US"/>
          </a:p>
        </p:txBody>
      </p:sp>
      <p:sp>
        <p:nvSpPr>
          <p:cNvPr id="5" name="Notes Placeholder 2"/>
          <p:cNvSpPr>
            <a:spLocks noGrp="1"/>
          </p:cNvSpPr>
          <p:nvPr>
            <p:ph type="body" idx="1"/>
          </p:nvPr>
        </p:nvSpPr>
        <p:spPr/>
        <p:txBody>
          <a:bodyPr/>
          <a:lstStyle/>
          <a:p>
            <a:r>
              <a:rPr lang="en-US" b="1" u="sng" dirty="0" smtClean="0"/>
              <a:t>Sean</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 serve</a:t>
            </a:r>
            <a:r>
              <a:rPr lang="en-US" baseline="0" dirty="0" smtClean="0"/>
              <a:t> over 23m investors, 20k employers and nearly 10k financial advisory &amp; brokerage firms serving more than 4m investors.</a:t>
            </a:r>
            <a:endParaRPr lang="en-US" dirty="0" smtClean="0"/>
          </a:p>
          <a:p>
            <a:endParaRPr lang="en-US" dirty="0" smtClean="0"/>
          </a:p>
          <a:p>
            <a:endParaRPr lang="en-US" sz="1200" dirty="0" smtClean="0"/>
          </a:p>
        </p:txBody>
      </p:sp>
    </p:spTree>
    <p:extLst>
      <p:ext uri="{BB962C8B-B14F-4D97-AF65-F5344CB8AC3E}">
        <p14:creationId xmlns:p14="http://schemas.microsoft.com/office/powerpoint/2010/main" val="564958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4" name="Slide Number Placeholder 3"/>
          <p:cNvSpPr>
            <a:spLocks noGrp="1"/>
          </p:cNvSpPr>
          <p:nvPr>
            <p:ph type="sldNum" sz="quarter" idx="10"/>
          </p:nvPr>
        </p:nvSpPr>
        <p:spPr/>
        <p:txBody>
          <a:bodyPr/>
          <a:lstStyle/>
          <a:p>
            <a:fld id="{B7EFE644-C528-AF41-84E8-E204B3454F3D}" type="slidenum">
              <a:rPr lang="en-US" smtClean="0"/>
              <a:t>4</a:t>
            </a:fld>
            <a:endParaRPr lang="en-US"/>
          </a:p>
        </p:txBody>
      </p:sp>
      <p:sp>
        <p:nvSpPr>
          <p:cNvPr id="5" name="Rectangle 3"/>
          <p:cNvSpPr>
            <a:spLocks noGrp="1" noChangeArrowheads="1"/>
          </p:cNvSpPr>
          <p:nvPr>
            <p:ph type="body" idx="1"/>
          </p:nvPr>
        </p:nvSpPr>
        <p:spPr>
          <a:noFill/>
        </p:spPr>
        <p:txBody>
          <a:bodyPr lIns="92403" tIns="46200" rIns="92403" bIns="46200"/>
          <a:lstStyle/>
          <a:p>
            <a:pPr marL="226206" indent="-226206">
              <a:spcAft>
                <a:spcPts val="1190"/>
              </a:spcAft>
              <a:buFontTx/>
              <a:buChar char="•"/>
            </a:pPr>
            <a:r>
              <a:rPr lang="en-US" dirty="0" smtClean="0"/>
              <a:t>Fidelity has 40,000-plus associates located at 10 regional sites and more than 180 Investor Centers in the United States, as well as in 11 other countries.</a:t>
            </a:r>
          </a:p>
          <a:p>
            <a:pPr marL="226206" indent="-226206">
              <a:spcAft>
                <a:spcPts val="1190"/>
              </a:spcAft>
              <a:buFontTx/>
              <a:buChar char="•"/>
            </a:pPr>
            <a:endParaRPr lang="en-US" dirty="0" smtClean="0"/>
          </a:p>
          <a:p>
            <a:pPr marL="226206" indent="-226206">
              <a:spcAft>
                <a:spcPts val="1190"/>
              </a:spcAft>
              <a:buFontTx/>
              <a:buChar char="•"/>
            </a:pPr>
            <a:r>
              <a:rPr lang="en-US" dirty="0" smtClean="0"/>
              <a:t>More than 9,000 of our associates work in the area of technology, building, maintaining and</a:t>
            </a:r>
            <a:r>
              <a:rPr lang="en-US" baseline="0" dirty="0" smtClean="0"/>
              <a:t> </a:t>
            </a:r>
            <a:r>
              <a:rPr lang="en-US" dirty="0" smtClean="0"/>
              <a:t>discovering new and better ways to serve our customers. </a:t>
            </a:r>
          </a:p>
          <a:p>
            <a:pPr marL="0" indent="0">
              <a:spcAft>
                <a:spcPct val="30000"/>
              </a:spcAft>
              <a:buFontTx/>
              <a:buNone/>
            </a:pPr>
            <a:endParaRPr lang="en-US" dirty="0" smtClean="0"/>
          </a:p>
          <a:p>
            <a:pPr marL="170101" indent="-170101">
              <a:spcAft>
                <a:spcPts val="596"/>
              </a:spcAft>
              <a:buFont typeface="Arial" panose="020B0604020202020204" pitchFamily="34" charset="0"/>
              <a:buChar char="•"/>
            </a:pPr>
            <a:r>
              <a:rPr lang="en-US" sz="1200" dirty="0" smtClean="0"/>
              <a:t>Most of Fidelity’s many diversified businesses are contained within our four major business lines: </a:t>
            </a:r>
          </a:p>
          <a:p>
            <a:pPr marL="170101" indent="-170101">
              <a:spcAft>
                <a:spcPts val="596"/>
              </a:spcAft>
              <a:buFont typeface="Arial" panose="020B0604020202020204" pitchFamily="34" charset="0"/>
              <a:buChar char="•"/>
            </a:pPr>
            <a:endParaRPr lang="en-US" sz="1200" dirty="0" smtClean="0"/>
          </a:p>
          <a:p>
            <a:pPr marL="170101" indent="-170101">
              <a:spcAft>
                <a:spcPts val="596"/>
              </a:spcAft>
              <a:buFont typeface="Arial" panose="020B0604020202020204" pitchFamily="34" charset="0"/>
              <a:buChar char="•"/>
            </a:pPr>
            <a:r>
              <a:rPr lang="en-US" sz="1200" dirty="0" smtClean="0"/>
              <a:t>Asset Management organization ,</a:t>
            </a:r>
            <a:r>
              <a:rPr lang="en-US" sz="1200" baseline="0" dirty="0" smtClean="0"/>
              <a:t> </a:t>
            </a:r>
            <a:r>
              <a:rPr lang="en-US" sz="1200" dirty="0" smtClean="0"/>
              <a:t>Personal Investing, Workplace Investing and Institutional Services .  </a:t>
            </a:r>
          </a:p>
          <a:p>
            <a:pPr marL="0" indent="0">
              <a:spcAft>
                <a:spcPct val="30000"/>
              </a:spcAft>
              <a:buFontTx/>
              <a:buNone/>
            </a:pPr>
            <a:endParaRPr lang="en-US" dirty="0"/>
          </a:p>
        </p:txBody>
      </p:sp>
    </p:spTree>
    <p:extLst>
      <p:ext uri="{BB962C8B-B14F-4D97-AF65-F5344CB8AC3E}">
        <p14:creationId xmlns:p14="http://schemas.microsoft.com/office/powerpoint/2010/main" val="412984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4" name="Slide Number Placeholder 3"/>
          <p:cNvSpPr>
            <a:spLocks noGrp="1"/>
          </p:cNvSpPr>
          <p:nvPr>
            <p:ph type="sldNum" sz="quarter" idx="10"/>
          </p:nvPr>
        </p:nvSpPr>
        <p:spPr/>
        <p:txBody>
          <a:bodyPr/>
          <a:lstStyle/>
          <a:p>
            <a:fld id="{B7EFE644-C528-AF41-84E8-E204B3454F3D}" type="slidenum">
              <a:rPr lang="en-US" smtClean="0"/>
              <a:t>5</a:t>
            </a:fld>
            <a:endParaRPr lang="en-US"/>
          </a:p>
        </p:txBody>
      </p:sp>
      <p:sp>
        <p:nvSpPr>
          <p:cNvPr id="5" name="Notes Placeholder 2"/>
          <p:cNvSpPr>
            <a:spLocks noGrp="1"/>
          </p:cNvSpPr>
          <p:nvPr>
            <p:ph type="body" idx="1"/>
          </p:nvPr>
        </p:nvSpPr>
        <p:spPr/>
        <p:txBody>
          <a:bodyPr/>
          <a:lstStyle/>
          <a:p>
            <a:pPr marL="170101" indent="-170101">
              <a:buFont typeface="Arial" panose="020B0604020202020204" pitchFamily="34" charset="0"/>
              <a:buChar char="•"/>
            </a:pPr>
            <a:r>
              <a:rPr lang="en-US" dirty="0" smtClean="0"/>
              <a:t>We are a Technology company. Throughout our history we has always recognized the power of technology to serve our customers by providing</a:t>
            </a:r>
            <a:r>
              <a:rPr lang="en-US" baseline="0" dirty="0" smtClean="0"/>
              <a:t> </a:t>
            </a:r>
            <a:r>
              <a:rPr lang="en-US" dirty="0" smtClean="0"/>
              <a:t>access to investing knowledge and tools</a:t>
            </a:r>
            <a:r>
              <a:rPr lang="en-US" baseline="0" dirty="0" smtClean="0"/>
              <a:t> that </a:t>
            </a:r>
            <a:r>
              <a:rPr lang="en-US" dirty="0" smtClean="0"/>
              <a:t>help them successfully manage their financial lives. </a:t>
            </a:r>
          </a:p>
          <a:p>
            <a:pPr marL="0" indent="0">
              <a:buFont typeface="Arial" panose="020B0604020202020204" pitchFamily="34" charset="0"/>
              <a:buNone/>
            </a:pPr>
            <a:endParaRPr lang="en-US" dirty="0" smtClean="0"/>
          </a:p>
          <a:p>
            <a:pPr marL="170101" indent="-170101">
              <a:buFont typeface="Arial" panose="020B0604020202020204" pitchFamily="34" charset="0"/>
              <a:buChar char="•"/>
            </a:pPr>
            <a:r>
              <a:rPr lang="en-US" dirty="0" smtClean="0"/>
              <a:t>Fidelity works every day to stay ahead of this technology curve, and to give people the power to take control of their financial future anytime, anywhere via our website</a:t>
            </a:r>
            <a:r>
              <a:rPr lang="en-US" baseline="0" dirty="0" smtClean="0"/>
              <a:t> </a:t>
            </a:r>
            <a:r>
              <a:rPr lang="en-US" dirty="0" smtClean="0"/>
              <a:t>and mobile platforms. </a:t>
            </a:r>
          </a:p>
          <a:p>
            <a:pPr lvl="1"/>
            <a:endParaRPr lang="en-US" sz="1800" dirty="0" smtClean="0"/>
          </a:p>
          <a:p>
            <a:pPr lvl="1"/>
            <a:r>
              <a:rPr lang="en-US" sz="1800" dirty="0" smtClean="0"/>
              <a:t>Investors conducted more than 1,000,000 financial transactions in 2013 on our mobile platform.</a:t>
            </a:r>
            <a:r>
              <a:rPr lang="en-US" sz="1800" baseline="0" dirty="0" smtClean="0"/>
              <a:t> </a:t>
            </a:r>
            <a:r>
              <a:rPr lang="en-US" dirty="0" smtClean="0"/>
              <a:t>An increase of 66% on</a:t>
            </a:r>
            <a:r>
              <a:rPr lang="en-US" baseline="0" dirty="0" smtClean="0"/>
              <a:t> 2012, and we expect even bigger increases this year.</a:t>
            </a:r>
            <a:endParaRPr lang="en-US" dirty="0" smtClean="0"/>
          </a:p>
          <a:p>
            <a:pPr lvl="1"/>
            <a:endParaRPr lang="en-US" dirty="0" smtClean="0"/>
          </a:p>
          <a:p>
            <a:pPr lvl="1"/>
            <a:r>
              <a:rPr lang="en-US" dirty="0" smtClean="0"/>
              <a:t>… so </a:t>
            </a:r>
            <a:r>
              <a:rPr lang="en-US" baseline="0" dirty="0" smtClean="0"/>
              <a:t> where do we fit in ?</a:t>
            </a:r>
            <a:endParaRPr lang="en-US" dirty="0" smtClean="0"/>
          </a:p>
          <a:p>
            <a:pPr marL="176426" indent="-176426">
              <a:buFont typeface="Arial" panose="020B0604020202020204" pitchFamily="34" charset="0"/>
              <a:buChar char="•"/>
            </a:pPr>
            <a:endParaRPr lang="en-US" dirty="0"/>
          </a:p>
        </p:txBody>
      </p:sp>
    </p:spTree>
    <p:extLst>
      <p:ext uri="{BB962C8B-B14F-4D97-AF65-F5344CB8AC3E}">
        <p14:creationId xmlns:p14="http://schemas.microsoft.com/office/powerpoint/2010/main" val="4159701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US" b="1" dirty="0" smtClean="0"/>
              <a:t>Sean:</a:t>
            </a:r>
            <a:r>
              <a:rPr lang="en-US" dirty="0" smtClean="0"/>
              <a:t> My name is Sean</a:t>
            </a:r>
            <a:r>
              <a:rPr lang="en-US" baseline="0" dirty="0" smtClean="0"/>
              <a:t> Egan, as you can tell from my accent, I am not from the US, but from the west of Ireland where Fidelity has development offices. I have </a:t>
            </a:r>
            <a:r>
              <a:rPr lang="en-US" dirty="0" smtClean="0"/>
              <a:t>worked as a software</a:t>
            </a:r>
            <a:r>
              <a:rPr lang="en-US" baseline="0" dirty="0" smtClean="0"/>
              <a:t> engineer for the past 20 years, focusing primarily in SCM, and ALM integrations for many large organisations including telecoms, embedded systems, and financial services all over Europe &amp; the US.</a:t>
            </a:r>
          </a:p>
          <a:p>
            <a:r>
              <a:rPr lang="en-US" baseline="0" dirty="0" smtClean="0"/>
              <a:t>I am currently an ALM Architect for IT Enablement Center within FMR focused on building the next generation of lightweight enterprise development environments for our geographically distributed agile teams.</a:t>
            </a:r>
            <a:endParaRPr lang="en-US" dirty="0" smtClean="0"/>
          </a:p>
          <a:p>
            <a:r>
              <a:rPr lang="en-US" dirty="0" smtClean="0"/>
              <a:t>----</a:t>
            </a:r>
          </a:p>
          <a:p>
            <a:r>
              <a:rPr lang="en-US" b="1" dirty="0" smtClean="0"/>
              <a:t>Jackie:</a:t>
            </a:r>
            <a:r>
              <a:rPr lang="en-US" dirty="0" smtClean="0"/>
              <a:t> </a:t>
            </a:r>
          </a:p>
          <a:p>
            <a:r>
              <a:rPr lang="en-US"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IE" dirty="0" smtClean="0"/>
              <a:t>My name is Jackie Owino and I Agile Coach at Fidelity Investments based in RTP, North Carolina.  As you can tell.. I am also not originally not the US but… thanks to the MD102 program I have been a citizen for several years. I graduated from over 15 years of experience working with development teams in mobile, marketing and financial industries. I have had the opportunity to coaching of both development and infrastructure teams which has driven both my passion in their adoption of agile methodologies as well DevOps practices.  </a:t>
            </a:r>
            <a:br>
              <a:rPr lang="en-IE" dirty="0" smtClean="0"/>
            </a:br>
            <a:r>
              <a:rPr lang="en-IE" dirty="0" smtClean="0"/>
              <a:t/>
            </a:r>
            <a:br>
              <a:rPr lang="en-IE" dirty="0" smtClean="0"/>
            </a:br>
            <a:r>
              <a:rPr lang="en-IE" dirty="0" smtClean="0"/>
              <a:t>As part of larger team we would like to share our journey and what our current focus has been in enabling DevOps practices and its adoption at scale </a:t>
            </a:r>
            <a:endParaRPr lang="en-US" sz="1200" i="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6</a:t>
            </a:fld>
            <a:endParaRPr lang="en-US" dirty="0"/>
          </a:p>
        </p:txBody>
      </p:sp>
    </p:spTree>
    <p:extLst>
      <p:ext uri="{BB962C8B-B14F-4D97-AF65-F5344CB8AC3E}">
        <p14:creationId xmlns:p14="http://schemas.microsoft.com/office/powerpoint/2010/main" val="2255860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r>
              <a:rPr lang="en-US" b="1" u="sng" dirty="0" smtClean="0"/>
              <a:t>Jackie</a:t>
            </a:r>
          </a:p>
          <a:p>
            <a:endParaRPr lang="en-US" dirty="0" smtClean="0"/>
          </a:p>
          <a:p>
            <a:pPr marL="0" marR="0" indent="0" algn="l" defTabSz="914400" rtl="0" eaLnBrk="0" fontAlgn="base" latinLnBrk="0" hangingPunct="0">
              <a:lnSpc>
                <a:spcPct val="100000"/>
              </a:lnSpc>
              <a:spcBef>
                <a:spcPts val="6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ts val="600"/>
              </a:spcBef>
              <a:spcAft>
                <a:spcPct val="0"/>
              </a:spcAft>
              <a:buClrTx/>
              <a:buSzTx/>
              <a:buFontTx/>
              <a:buNone/>
              <a:tabLst/>
              <a:defRPr/>
            </a:pPr>
            <a:r>
              <a:rPr lang="en-IE" dirty="0" smtClean="0"/>
              <a:t>Sean and I are part of an IT Enablement </a:t>
            </a:r>
            <a:r>
              <a:rPr lang="en-IE" dirty="0" err="1" smtClean="0"/>
              <a:t>Center</a:t>
            </a:r>
            <a:r>
              <a:rPr lang="en-IE" dirty="0" smtClean="0"/>
              <a:t>,  a division within the Corporate Technology Group charged with providing technology solutions  at scale. </a:t>
            </a:r>
          </a:p>
          <a:p>
            <a:pPr marL="0" marR="0" indent="0" algn="l" defTabSz="914400" rtl="0" eaLnBrk="0" fontAlgn="base" latinLnBrk="0" hangingPunct="0">
              <a:lnSpc>
                <a:spcPct val="100000"/>
              </a:lnSpc>
              <a:spcBef>
                <a:spcPts val="600"/>
              </a:spcBef>
              <a:spcAft>
                <a:spcPct val="0"/>
              </a:spcAft>
              <a:buClrTx/>
              <a:buSzTx/>
              <a:buFontTx/>
              <a:buNone/>
              <a:tabLst/>
              <a:defRPr/>
            </a:pPr>
            <a:r>
              <a:rPr lang="en-IE" dirty="0" smtClean="0"/>
              <a:t>Our mission is truly to enable Fidelity’s businesses to deliver the best customer experience and products in the Industry.</a:t>
            </a:r>
          </a:p>
          <a:p>
            <a:pPr marL="0" marR="0" indent="0" algn="l" defTabSz="914400" rtl="0" eaLnBrk="0" fontAlgn="base" latinLnBrk="0" hangingPunct="0">
              <a:lnSpc>
                <a:spcPct val="100000"/>
              </a:lnSpc>
              <a:spcBef>
                <a:spcPts val="6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ts val="600"/>
              </a:spcBef>
              <a:spcAft>
                <a:spcPct val="0"/>
              </a:spcAft>
              <a:buClrTx/>
              <a:buSzTx/>
              <a:buFontTx/>
              <a:buNone/>
              <a:tabLst/>
              <a:defRPr/>
            </a:pPr>
            <a:r>
              <a:rPr lang="en-IE" dirty="0" smtClean="0"/>
              <a:t>We do this by being Change Agents, Challenge the Status Quo.. Enabling people to think out of the box</a:t>
            </a:r>
          </a:p>
          <a:p>
            <a:pPr marL="0" marR="0" indent="0" algn="l" defTabSz="914400" rtl="0" eaLnBrk="0" fontAlgn="base" latinLnBrk="0" hangingPunct="0">
              <a:lnSpc>
                <a:spcPct val="100000"/>
              </a:lnSpc>
              <a:spcBef>
                <a:spcPts val="600"/>
              </a:spcBef>
              <a:spcAft>
                <a:spcPct val="0"/>
              </a:spcAft>
              <a:buClrTx/>
              <a:buSzTx/>
              <a:buFontTx/>
              <a:buNone/>
              <a:tabLst/>
              <a:defRPr/>
            </a:pPr>
            <a:r>
              <a:rPr lang="en-IE" dirty="0" smtClean="0"/>
              <a:t>We Lead by Example..  and very often have been called upon to Changing the Dialog</a:t>
            </a:r>
          </a:p>
          <a:p>
            <a:pPr marL="0" marR="0" indent="0" algn="l" defTabSz="914400" rtl="0" eaLnBrk="0" fontAlgn="base" latinLnBrk="0" hangingPunct="0">
              <a:lnSpc>
                <a:spcPct val="100000"/>
              </a:lnSpc>
              <a:spcBef>
                <a:spcPts val="600"/>
              </a:spcBef>
              <a:spcAft>
                <a:spcPct val="0"/>
              </a:spcAft>
              <a:buClrTx/>
              <a:buSzTx/>
              <a:buFontTx/>
              <a:buNone/>
              <a:tabLst/>
              <a:defRPr/>
            </a:pPr>
            <a:r>
              <a:rPr lang="en-IE" dirty="0" smtClean="0"/>
              <a:t>Promote Best Practices – From planning all the way to delivery </a:t>
            </a:r>
          </a:p>
          <a:p>
            <a:pPr marL="0" marR="0" indent="0" algn="l" defTabSz="914400" rtl="0" eaLnBrk="0" fontAlgn="base" latinLnBrk="0" hangingPunct="0">
              <a:lnSpc>
                <a:spcPct val="100000"/>
              </a:lnSpc>
              <a:spcBef>
                <a:spcPts val="600"/>
              </a:spcBef>
              <a:spcAft>
                <a:spcPct val="0"/>
              </a:spcAft>
              <a:buClrTx/>
              <a:buSzTx/>
              <a:buFontTx/>
              <a:buNone/>
              <a:tabLst/>
              <a:defRPr/>
            </a:pPr>
            <a:r>
              <a:rPr lang="en-IE" dirty="0" smtClean="0"/>
              <a:t>We also provide the Shared ALM Offerings to enable this</a:t>
            </a:r>
          </a:p>
          <a:p>
            <a:pPr marL="0" marR="0" indent="0" algn="l" defTabSz="914400" rtl="0" eaLnBrk="0" fontAlgn="base" latinLnBrk="0" hangingPunct="0">
              <a:lnSpc>
                <a:spcPct val="100000"/>
              </a:lnSpc>
              <a:spcBef>
                <a:spcPts val="6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ts val="600"/>
              </a:spcBef>
              <a:spcAft>
                <a:spcPct val="0"/>
              </a:spcAft>
              <a:buClrTx/>
              <a:buSzTx/>
              <a:buFontTx/>
              <a:buNone/>
              <a:tabLst/>
              <a:defRPr/>
            </a:pPr>
            <a:r>
              <a:rPr lang="en-US" dirty="0" smtClean="0"/>
              <a:t>-------</a:t>
            </a:r>
          </a:p>
        </p:txBody>
      </p:sp>
      <p:sp>
        <p:nvSpPr>
          <p:cNvPr id="4" name="Slide Number Placeholder 3"/>
          <p:cNvSpPr>
            <a:spLocks noGrp="1"/>
          </p:cNvSpPr>
          <p:nvPr>
            <p:ph type="sldNum" sz="quarter" idx="10"/>
          </p:nvPr>
        </p:nvSpPr>
        <p:spPr/>
        <p:txBody>
          <a:bodyPr/>
          <a:lstStyle/>
          <a:p>
            <a:fld id="{484C7918-1E1D-4ED3-989E-BD60CF8427B0}" type="slidenum">
              <a:rPr lang="en-US" smtClean="0"/>
              <a:pPr/>
              <a:t>7</a:t>
            </a:fld>
            <a:endParaRPr lang="en-US"/>
          </a:p>
        </p:txBody>
      </p:sp>
    </p:spTree>
    <p:extLst>
      <p:ext uri="{BB962C8B-B14F-4D97-AF65-F5344CB8AC3E}">
        <p14:creationId xmlns:p14="http://schemas.microsoft.com/office/powerpoint/2010/main" val="1305614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Jackie</a:t>
            </a:r>
          </a:p>
          <a:p>
            <a:endParaRPr lang="en-US" dirty="0" smtClean="0"/>
          </a:p>
          <a:p>
            <a:r>
              <a:rPr lang="en-IE" sz="1200" kern="1200" dirty="0" smtClean="0">
                <a:solidFill>
                  <a:schemeClr val="tx1"/>
                </a:solidFill>
                <a:effectLst/>
                <a:latin typeface="Arial" charset="0"/>
                <a:ea typeface="+mn-ea"/>
                <a:cs typeface="+mn-cs"/>
              </a:rPr>
              <a:t>Here are our key drivers … that we have aligned with our DevOps vision .  Some are obvious .. And  common to what we have seen in several presentations</a:t>
            </a:r>
          </a:p>
          <a:p>
            <a:r>
              <a:rPr lang="en-IE" sz="1200" kern="1200" dirty="0" smtClean="0">
                <a:solidFill>
                  <a:schemeClr val="tx1"/>
                </a:solidFill>
                <a:effectLst/>
                <a:latin typeface="Arial" charset="0"/>
                <a:ea typeface="+mn-ea"/>
                <a:cs typeface="+mn-cs"/>
              </a:rPr>
              <a:t>Critical to us in</a:t>
            </a:r>
            <a:r>
              <a:rPr lang="en-IE" sz="1200" kern="1200" baseline="0" dirty="0" smtClean="0">
                <a:solidFill>
                  <a:schemeClr val="tx1"/>
                </a:solidFill>
                <a:effectLst/>
                <a:latin typeface="Arial" charset="0"/>
                <a:ea typeface="+mn-ea"/>
                <a:cs typeface="+mn-cs"/>
              </a:rPr>
              <a:t> the next 12 months is</a:t>
            </a:r>
            <a:endParaRPr lang="en-IE" sz="1200" kern="1200" dirty="0" smtClean="0">
              <a:solidFill>
                <a:schemeClr val="tx1"/>
              </a:solidFill>
              <a:effectLst/>
              <a:latin typeface="Arial" charset="0"/>
              <a:ea typeface="+mn-ea"/>
              <a:cs typeface="+mn-cs"/>
            </a:endParaRPr>
          </a:p>
          <a:p>
            <a:r>
              <a:rPr lang="en-IE" sz="1200" kern="1200" dirty="0" smtClean="0">
                <a:solidFill>
                  <a:schemeClr val="tx1"/>
                </a:solidFill>
                <a:effectLst/>
                <a:latin typeface="Arial" charset="0"/>
                <a:ea typeface="+mn-ea"/>
                <a:cs typeface="+mn-cs"/>
              </a:rPr>
              <a:t>..</a:t>
            </a:r>
          </a:p>
          <a:p>
            <a:r>
              <a:rPr lang="en-IE" sz="1200" kern="1200" dirty="0" smtClean="0">
                <a:solidFill>
                  <a:schemeClr val="tx1"/>
                </a:solidFill>
                <a:effectLst/>
                <a:latin typeface="Arial" charset="0"/>
                <a:ea typeface="+mn-ea"/>
                <a:cs typeface="+mn-cs"/>
              </a:rPr>
              <a:t>Self service provisioning .. Providing the ability for development and Ops teams to stand up their own environment whenever they want . In conjunction with that it</a:t>
            </a:r>
            <a:r>
              <a:rPr lang="en-IE" sz="1200" kern="1200" baseline="0" dirty="0" smtClean="0">
                <a:solidFill>
                  <a:schemeClr val="tx1"/>
                </a:solidFill>
                <a:effectLst/>
                <a:latin typeface="Arial" charset="0"/>
                <a:ea typeface="+mn-ea"/>
                <a:cs typeface="+mn-cs"/>
              </a:rPr>
              <a:t> is</a:t>
            </a:r>
            <a:r>
              <a:rPr lang="en-IE" sz="1200" kern="1200" dirty="0" smtClean="0">
                <a:solidFill>
                  <a:schemeClr val="tx1"/>
                </a:solidFill>
                <a:effectLst/>
                <a:latin typeface="Arial" charset="0"/>
                <a:ea typeface="+mn-ea"/>
                <a:cs typeface="+mn-cs"/>
              </a:rPr>
              <a:t> key to have a compute strategy to satisfy and scale to the demands of these extra environments.</a:t>
            </a:r>
          </a:p>
          <a:p>
            <a:r>
              <a:rPr lang="en-IE" sz="1200" kern="1200" dirty="0" smtClean="0">
                <a:solidFill>
                  <a:schemeClr val="tx1"/>
                </a:solidFill>
                <a:effectLst/>
                <a:latin typeface="Arial" charset="0"/>
                <a:ea typeface="+mn-ea"/>
                <a:cs typeface="+mn-cs"/>
              </a:rPr>
              <a:t>Drive innovation by providing education and coaching that promotes  a culture of experimentation. </a:t>
            </a:r>
          </a:p>
          <a:p>
            <a:r>
              <a:rPr lang="en-IE" sz="1200" kern="1200" dirty="0" smtClean="0">
                <a:solidFill>
                  <a:schemeClr val="tx1"/>
                </a:solidFill>
                <a:effectLst/>
                <a:latin typeface="Arial" charset="0"/>
                <a:ea typeface="+mn-ea"/>
                <a:cs typeface="+mn-cs"/>
              </a:rPr>
              <a:t>Key  to us is also ..Leveraging our economies of scale …. To reduce our IT costs per unit of SW developed</a:t>
            </a:r>
          </a:p>
          <a:p>
            <a:endParaRPr lang="en-IE" dirty="0" smtClean="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8</a:t>
            </a:fld>
            <a:endParaRPr lang="en-US" dirty="0"/>
          </a:p>
        </p:txBody>
      </p:sp>
    </p:spTree>
    <p:extLst>
      <p:ext uri="{BB962C8B-B14F-4D97-AF65-F5344CB8AC3E}">
        <p14:creationId xmlns:p14="http://schemas.microsoft.com/office/powerpoint/2010/main" val="422436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Sean</a:t>
            </a:r>
          </a:p>
          <a:p>
            <a:endParaRPr lang="en-US" dirty="0" smtClean="0"/>
          </a:p>
          <a:p>
            <a:r>
              <a:rPr lang="en-US" dirty="0" smtClean="0"/>
              <a:t>Here we see the</a:t>
            </a:r>
            <a:r>
              <a:rPr lang="en-US" baseline="0" dirty="0" smtClean="0"/>
              <a:t> results of analysis we did on</a:t>
            </a:r>
            <a:r>
              <a:rPr lang="en-US" dirty="0" smtClean="0"/>
              <a:t> the</a:t>
            </a:r>
            <a:r>
              <a:rPr lang="en-US" baseline="0" dirty="0" smtClean="0"/>
              <a:t> </a:t>
            </a:r>
            <a:r>
              <a:rPr lang="en-US" dirty="0" smtClean="0"/>
              <a:t>time/money spent</a:t>
            </a:r>
            <a:r>
              <a:rPr lang="en-US" baseline="0" dirty="0" smtClean="0"/>
              <a:t> </a:t>
            </a:r>
            <a:r>
              <a:rPr lang="en-US" dirty="0" smtClean="0"/>
              <a:t>on a typical project:</a:t>
            </a:r>
            <a:r>
              <a:rPr lang="en-US" baseline="0" dirty="0" smtClean="0"/>
              <a:t> Setting up the tooling, multiple meetings, testing undefined requirements, manual testing, manual deployments, etc.</a:t>
            </a:r>
          </a:p>
          <a:p>
            <a:r>
              <a:rPr lang="en-US" dirty="0" smtClean="0"/>
              <a:t>As you can see there is a lot of waste.</a:t>
            </a:r>
            <a:r>
              <a:rPr lang="en-US" baseline="0" dirty="0" smtClean="0"/>
              <a:t> All of this gets in the way of delivering applications at a faster rate.</a:t>
            </a:r>
          </a:p>
          <a:p>
            <a:r>
              <a:rPr lang="en-US" baseline="0" dirty="0" smtClean="0"/>
              <a:t>So, the question we asked ourselves, If you could take smaller pieces and deliver them more often, would you?</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55B280E3-FE9F-4B69-941A-71C71F8A63A0}" type="slidenum">
              <a:rPr lang="en-US" smtClean="0"/>
              <a:pPr>
                <a:defRPr/>
              </a:pPr>
              <a:t>9</a:t>
            </a:fld>
            <a:endParaRPr lang="en-US" dirty="0"/>
          </a:p>
        </p:txBody>
      </p:sp>
    </p:spTree>
    <p:extLst>
      <p:ext uri="{BB962C8B-B14F-4D97-AF65-F5344CB8AC3E}">
        <p14:creationId xmlns:p14="http://schemas.microsoft.com/office/powerpoint/2010/main" val="980977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90708_cvr_03_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86991"/>
            <a:ext cx="9144000" cy="4456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Fid_Turn_Here_Blk"/>
          <p:cNvPicPr>
            <a:picLocks noChangeAspect="1" noChangeArrowheads="1"/>
          </p:cNvPicPr>
          <p:nvPr/>
        </p:nvPicPr>
        <p:blipFill>
          <a:blip r:embed="rId3" cstate="print">
            <a:extLst>
              <a:ext uri="{28A0092B-C50C-407E-A947-70E740481C1C}">
                <a14:useLocalDpi xmlns:a14="http://schemas.microsoft.com/office/drawing/2010/main" val="0"/>
              </a:ext>
            </a:extLst>
          </a:blip>
          <a:srcRect l="-6015" t="34027" b="-9073"/>
          <a:stretch>
            <a:fillRect/>
          </a:stretch>
        </p:blipFill>
        <p:spPr bwMode="auto">
          <a:xfrm>
            <a:off x="5734051" y="4424363"/>
            <a:ext cx="2238375" cy="429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6"/>
          <p:cNvSpPr>
            <a:spLocks noGrp="1" noChangeArrowheads="1"/>
          </p:cNvSpPr>
          <p:nvPr>
            <p:ph type="ctrTitle"/>
          </p:nvPr>
        </p:nvSpPr>
        <p:spPr>
          <a:xfrm>
            <a:off x="520700" y="802482"/>
            <a:ext cx="8312150" cy="526256"/>
          </a:xfrm>
        </p:spPr>
        <p:txBody>
          <a:bodyPr anchor="b"/>
          <a:lstStyle>
            <a:lvl1pPr>
              <a:defRPr sz="2200"/>
            </a:lvl1pPr>
          </a:lstStyle>
          <a:p>
            <a:r>
              <a:rPr lang="en-US"/>
              <a:t>Click to edit Master title style</a:t>
            </a:r>
          </a:p>
        </p:txBody>
      </p:sp>
      <p:sp>
        <p:nvSpPr>
          <p:cNvPr id="4103" name="Rectangle 7"/>
          <p:cNvSpPr>
            <a:spLocks noGrp="1" noChangeArrowheads="1"/>
          </p:cNvSpPr>
          <p:nvPr>
            <p:ph type="subTitle" idx="1"/>
          </p:nvPr>
        </p:nvSpPr>
        <p:spPr>
          <a:xfrm>
            <a:off x="520700" y="1410891"/>
            <a:ext cx="8320088" cy="1321594"/>
          </a:xfrm>
        </p:spPr>
        <p:txBody>
          <a:bodyPr/>
          <a:lstStyle>
            <a:lvl1pPr marL="0" indent="0">
              <a:buFont typeface="Wingdings 3" pitchFamily="18" charset="2"/>
              <a:buNone/>
              <a:defRPr sz="4000" b="1"/>
            </a:lvl1pPr>
          </a:lstStyle>
          <a:p>
            <a:r>
              <a:rPr lang="en-US"/>
              <a:t>Click to edit Master subtitle style</a:t>
            </a:r>
          </a:p>
        </p:txBody>
      </p:sp>
    </p:spTree>
    <p:extLst>
      <p:ext uri="{BB962C8B-B14F-4D97-AF65-F5344CB8AC3E}">
        <p14:creationId xmlns:p14="http://schemas.microsoft.com/office/powerpoint/2010/main" val="394876203"/>
      </p:ext>
    </p:extLst>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D535C68A-F1DB-2149-97EC-A18F6105FEEB}" type="datetime1">
              <a:rPr lang="en-US" smtClean="0"/>
              <a:t>10/22/2014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grpSp>
        <p:nvGrpSpPr>
          <p:cNvPr id="7" name="Group 6"/>
          <p:cNvGrpSpPr>
            <a:grpSpLocks/>
          </p:cNvGrpSpPr>
          <p:nvPr userDrawn="1"/>
        </p:nvGrpSpPr>
        <p:grpSpPr>
          <a:xfrm>
            <a:off x="0" y="-263775"/>
            <a:ext cx="10649948" cy="1764937"/>
            <a:chOff x="0" y="-351700"/>
            <a:chExt cx="10649948" cy="2353249"/>
          </a:xfrm>
        </p:grpSpPr>
        <p:sp>
          <p:nvSpPr>
            <p:cNvPr id="8" name="Rectangle 7"/>
            <p:cNvSpPr/>
            <p:nvPr/>
          </p:nvSpPr>
          <p:spPr>
            <a:xfrm>
              <a:off x="0" y="1"/>
              <a:ext cx="9143999" cy="1249944"/>
            </a:xfrm>
            <a:prstGeom prst="rect">
              <a:avLst/>
            </a:prstGeom>
            <a:solidFill>
              <a:srgbClr val="78A2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cxnSp>
          <p:nvCxnSpPr>
            <p:cNvPr id="9" name="Straight Connector 8"/>
            <p:cNvCxnSpPr/>
            <p:nvPr/>
          </p:nvCxnSpPr>
          <p:spPr>
            <a:xfrm>
              <a:off x="0" y="1"/>
              <a:ext cx="9144000" cy="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stretch>
              <a:fillRect/>
            </a:stretch>
          </p:blipFill>
          <p:spPr>
            <a:xfrm>
              <a:off x="0" y="1088309"/>
              <a:ext cx="9144000" cy="161636"/>
            </a:xfrm>
            <a:prstGeom prst="rect">
              <a:avLst/>
            </a:prstGeom>
          </p:spPr>
        </p:pic>
        <p:pic>
          <p:nvPicPr>
            <p:cNvPr id="11" name="Picture 10" descr="Fid_Logo_Rev.eps"/>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2498725" y="-351700"/>
              <a:ext cx="8151223" cy="2353249"/>
            </a:xfrm>
            <a:prstGeom prst="rect">
              <a:avLst/>
            </a:prstGeom>
          </p:spPr>
        </p:pic>
      </p:grpSp>
    </p:spTree>
    <p:extLst>
      <p:ext uri="{BB962C8B-B14F-4D97-AF65-F5344CB8AC3E}">
        <p14:creationId xmlns:p14="http://schemas.microsoft.com/office/powerpoint/2010/main" val="409330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D535C68A-F1DB-2149-97EC-A18F6105FEEB}" type="datetime1">
              <a:rPr lang="en-US" smtClean="0"/>
              <a:t>10/22/2014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grpSp>
        <p:nvGrpSpPr>
          <p:cNvPr id="7" name="Group 6"/>
          <p:cNvGrpSpPr>
            <a:grpSpLocks/>
          </p:cNvGrpSpPr>
          <p:nvPr userDrawn="1"/>
        </p:nvGrpSpPr>
        <p:grpSpPr>
          <a:xfrm>
            <a:off x="0" y="-263775"/>
            <a:ext cx="10649948" cy="1764937"/>
            <a:chOff x="0" y="-351700"/>
            <a:chExt cx="10649948" cy="2353249"/>
          </a:xfrm>
        </p:grpSpPr>
        <p:sp>
          <p:nvSpPr>
            <p:cNvPr id="8" name="Rectangle 7"/>
            <p:cNvSpPr/>
            <p:nvPr/>
          </p:nvSpPr>
          <p:spPr>
            <a:xfrm>
              <a:off x="0" y="1"/>
              <a:ext cx="9143999" cy="1249944"/>
            </a:xfrm>
            <a:prstGeom prst="rect">
              <a:avLst/>
            </a:prstGeom>
            <a:solidFill>
              <a:srgbClr val="78A2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cxnSp>
          <p:nvCxnSpPr>
            <p:cNvPr id="9" name="Straight Connector 8"/>
            <p:cNvCxnSpPr/>
            <p:nvPr/>
          </p:nvCxnSpPr>
          <p:spPr>
            <a:xfrm>
              <a:off x="0" y="1"/>
              <a:ext cx="9144000" cy="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stretch>
              <a:fillRect/>
            </a:stretch>
          </p:blipFill>
          <p:spPr>
            <a:xfrm>
              <a:off x="0" y="1088309"/>
              <a:ext cx="9144000" cy="161636"/>
            </a:xfrm>
            <a:prstGeom prst="rect">
              <a:avLst/>
            </a:prstGeom>
          </p:spPr>
        </p:pic>
        <p:pic>
          <p:nvPicPr>
            <p:cNvPr id="11" name="Picture 10" descr="Fid_Logo_Rev.eps"/>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2498725" y="-351700"/>
              <a:ext cx="8151223" cy="2353249"/>
            </a:xfrm>
            <a:prstGeom prst="rect">
              <a:avLst/>
            </a:prstGeom>
          </p:spPr>
        </p:pic>
      </p:grpSp>
    </p:spTree>
    <p:extLst>
      <p:ext uri="{BB962C8B-B14F-4D97-AF65-F5344CB8AC3E}">
        <p14:creationId xmlns:p14="http://schemas.microsoft.com/office/powerpoint/2010/main" val="4093302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D535C68A-F1DB-2149-97EC-A18F6105FEEB}" type="datetime1">
              <a:rPr lang="en-US" smtClean="0"/>
              <a:t>10/22/2014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grpSp>
        <p:nvGrpSpPr>
          <p:cNvPr id="7" name="Group 6"/>
          <p:cNvGrpSpPr>
            <a:grpSpLocks/>
          </p:cNvGrpSpPr>
          <p:nvPr userDrawn="1"/>
        </p:nvGrpSpPr>
        <p:grpSpPr>
          <a:xfrm>
            <a:off x="0" y="-263775"/>
            <a:ext cx="10649948" cy="1764937"/>
            <a:chOff x="0" y="-351700"/>
            <a:chExt cx="10649948" cy="2353249"/>
          </a:xfrm>
        </p:grpSpPr>
        <p:sp>
          <p:nvSpPr>
            <p:cNvPr id="8" name="Rectangle 7"/>
            <p:cNvSpPr/>
            <p:nvPr/>
          </p:nvSpPr>
          <p:spPr>
            <a:xfrm>
              <a:off x="0" y="1"/>
              <a:ext cx="9143999" cy="1249944"/>
            </a:xfrm>
            <a:prstGeom prst="rect">
              <a:avLst/>
            </a:prstGeom>
            <a:solidFill>
              <a:srgbClr val="78A2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cxnSp>
          <p:nvCxnSpPr>
            <p:cNvPr id="9" name="Straight Connector 8"/>
            <p:cNvCxnSpPr/>
            <p:nvPr/>
          </p:nvCxnSpPr>
          <p:spPr>
            <a:xfrm>
              <a:off x="0" y="1"/>
              <a:ext cx="9144000" cy="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stretch>
              <a:fillRect/>
            </a:stretch>
          </p:blipFill>
          <p:spPr>
            <a:xfrm>
              <a:off x="0" y="1088309"/>
              <a:ext cx="9144000" cy="161636"/>
            </a:xfrm>
            <a:prstGeom prst="rect">
              <a:avLst/>
            </a:prstGeom>
          </p:spPr>
        </p:pic>
        <p:pic>
          <p:nvPicPr>
            <p:cNvPr id="11" name="Picture 10" descr="Fid_Logo_Rev.eps"/>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2498725" y="-351700"/>
              <a:ext cx="8151223" cy="2353249"/>
            </a:xfrm>
            <a:prstGeom prst="rect">
              <a:avLst/>
            </a:prstGeom>
          </p:spPr>
        </p:pic>
      </p:grpSp>
    </p:spTree>
    <p:extLst>
      <p:ext uri="{BB962C8B-B14F-4D97-AF65-F5344CB8AC3E}">
        <p14:creationId xmlns:p14="http://schemas.microsoft.com/office/powerpoint/2010/main" val="409330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8" name="Picture 4" descr="C:\Users\a523050\Documents\Projects\February 2013\CTG template\title pag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499" y="-1"/>
            <a:ext cx="9158499" cy="5143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429134" y="4779169"/>
            <a:ext cx="9669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1019175">
              <a:defRPr>
                <a:solidFill>
                  <a:schemeClr val="tx1"/>
                </a:solidFill>
                <a:latin typeface="Arial" charset="0"/>
                <a:ea typeface="ＭＳ Ｐゴシック" charset="0"/>
              </a:defRPr>
            </a:lvl1pPr>
            <a:lvl2pPr defTabSz="1019175">
              <a:defRPr>
                <a:solidFill>
                  <a:schemeClr val="tx1"/>
                </a:solidFill>
                <a:latin typeface="Arial" charset="0"/>
                <a:ea typeface="ＭＳ Ｐゴシック" charset="0"/>
              </a:defRPr>
            </a:lvl2pPr>
            <a:lvl3pPr defTabSz="1019175">
              <a:defRPr>
                <a:solidFill>
                  <a:schemeClr val="tx1"/>
                </a:solidFill>
                <a:latin typeface="Arial" charset="0"/>
                <a:ea typeface="ＭＳ Ｐゴシック" charset="0"/>
              </a:defRPr>
            </a:lvl3pPr>
            <a:lvl4pPr defTabSz="1019175">
              <a:defRPr>
                <a:solidFill>
                  <a:schemeClr val="tx1"/>
                </a:solidFill>
                <a:latin typeface="Arial" charset="0"/>
                <a:ea typeface="ＭＳ Ｐゴシック" charset="0"/>
              </a:defRPr>
            </a:lvl4pPr>
            <a:lvl5pPr defTabSz="1019175">
              <a:defRPr>
                <a:solidFill>
                  <a:schemeClr val="tx1"/>
                </a:solidFill>
                <a:latin typeface="Arial" charset="0"/>
                <a:ea typeface="ＭＳ Ｐゴシック" charset="0"/>
              </a:defRPr>
            </a:lvl5pPr>
            <a:lvl6pPr defTabSz="1019175" fontAlgn="base">
              <a:spcBef>
                <a:spcPct val="0"/>
              </a:spcBef>
              <a:spcAft>
                <a:spcPct val="0"/>
              </a:spcAft>
              <a:defRPr>
                <a:solidFill>
                  <a:schemeClr val="tx1"/>
                </a:solidFill>
                <a:latin typeface="Arial" charset="0"/>
                <a:ea typeface="ＭＳ Ｐゴシック" charset="0"/>
              </a:defRPr>
            </a:lvl6pPr>
            <a:lvl7pPr defTabSz="1019175" fontAlgn="base">
              <a:spcBef>
                <a:spcPct val="0"/>
              </a:spcBef>
              <a:spcAft>
                <a:spcPct val="0"/>
              </a:spcAft>
              <a:defRPr>
                <a:solidFill>
                  <a:schemeClr val="tx1"/>
                </a:solidFill>
                <a:latin typeface="Arial" charset="0"/>
                <a:ea typeface="ＭＳ Ｐゴシック" charset="0"/>
              </a:defRPr>
            </a:lvl7pPr>
            <a:lvl8pPr defTabSz="1019175" fontAlgn="base">
              <a:spcBef>
                <a:spcPct val="0"/>
              </a:spcBef>
              <a:spcAft>
                <a:spcPct val="0"/>
              </a:spcAft>
              <a:defRPr>
                <a:solidFill>
                  <a:schemeClr val="tx1"/>
                </a:solidFill>
                <a:latin typeface="Arial" charset="0"/>
                <a:ea typeface="ＭＳ Ｐゴシック" charset="0"/>
              </a:defRPr>
            </a:lvl8pPr>
            <a:lvl9pPr defTabSz="1019175" fontAlgn="base">
              <a:spcBef>
                <a:spcPct val="0"/>
              </a:spcBef>
              <a:spcAft>
                <a:spcPct val="0"/>
              </a:spcAft>
              <a:defRPr>
                <a:solidFill>
                  <a:schemeClr val="tx1"/>
                </a:solidFill>
                <a:latin typeface="Arial" charset="0"/>
                <a:ea typeface="ＭＳ Ｐゴシック" charset="0"/>
              </a:defRPr>
            </a:lvl9pPr>
          </a:lstStyle>
          <a:p>
            <a:pPr>
              <a:defRPr/>
            </a:pPr>
            <a:r>
              <a:rPr lang="en-US" sz="900" dirty="0" smtClean="0">
                <a:solidFill>
                  <a:srgbClr val="FFFFFF"/>
                </a:solidFill>
              </a:rPr>
              <a:t>Fidelity Internal</a:t>
            </a:r>
          </a:p>
        </p:txBody>
      </p:sp>
      <p:pic>
        <p:nvPicPr>
          <p:cNvPr id="2052" name="Picture 4" descr="C:\Users\a523050\Documents\INFO\Logos\fidelity-logo-whit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77494" y="4680519"/>
            <a:ext cx="2127505" cy="345986"/>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3"/>
          <p:cNvSpPr>
            <a:spLocks noGrp="1" noChangeArrowheads="1"/>
          </p:cNvSpPr>
          <p:nvPr>
            <p:ph type="ctrTitle"/>
          </p:nvPr>
        </p:nvSpPr>
        <p:spPr>
          <a:xfrm>
            <a:off x="520700" y="1331118"/>
            <a:ext cx="8312150" cy="526256"/>
          </a:xfrm>
        </p:spPr>
        <p:txBody>
          <a:bodyPr anchor="b"/>
          <a:lstStyle>
            <a:lvl1pPr>
              <a:defRPr sz="2200">
                <a:solidFill>
                  <a:srgbClr val="1F496C"/>
                </a:solidFill>
              </a:defRPr>
            </a:lvl1pPr>
          </a:lstStyle>
          <a:p>
            <a:pPr lvl="0"/>
            <a:r>
              <a:rPr lang="en-US" noProof="0" smtClean="0"/>
              <a:t>Click to edit Master title style</a:t>
            </a:r>
            <a:endParaRPr lang="en-US" noProof="0" dirty="0" smtClean="0"/>
          </a:p>
        </p:txBody>
      </p:sp>
      <p:sp>
        <p:nvSpPr>
          <p:cNvPr id="36868" name="Rectangle 4"/>
          <p:cNvSpPr>
            <a:spLocks noGrp="1" noChangeArrowheads="1"/>
          </p:cNvSpPr>
          <p:nvPr>
            <p:ph type="subTitle" idx="1"/>
          </p:nvPr>
        </p:nvSpPr>
        <p:spPr>
          <a:xfrm>
            <a:off x="520700" y="1968103"/>
            <a:ext cx="8320088" cy="646331"/>
          </a:xfrm>
        </p:spPr>
        <p:txBody>
          <a:bodyPr/>
          <a:lstStyle>
            <a:lvl1pPr marL="0" indent="0">
              <a:buFont typeface="Wingdings" charset="0"/>
              <a:buNone/>
              <a:defRPr sz="4000" b="1">
                <a:solidFill>
                  <a:srgbClr val="1F496C"/>
                </a:solidFill>
              </a:defRPr>
            </a:lvl1pPr>
          </a:lstStyle>
          <a:p>
            <a:pPr lvl="0"/>
            <a:r>
              <a:rPr lang="en-US" noProof="0" smtClean="0"/>
              <a:t>Click to edit Master subtitle style</a:t>
            </a:r>
            <a:endParaRPr lang="en-US" noProof="0" dirty="0" smtClean="0"/>
          </a:p>
        </p:txBody>
      </p:sp>
    </p:spTree>
    <p:extLst>
      <p:ext uri="{BB962C8B-B14F-4D97-AF65-F5344CB8AC3E}">
        <p14:creationId xmlns:p14="http://schemas.microsoft.com/office/powerpoint/2010/main" val="3354958248"/>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9242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35843"/>
            <a:ext cx="77724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94157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76226" y="1087041"/>
            <a:ext cx="4244975" cy="22837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1" y="1087041"/>
            <a:ext cx="4244975" cy="22837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57632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874027"/>
            <a:ext cx="4040188" cy="7571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19959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874027"/>
            <a:ext cx="4041775" cy="7571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199593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3874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5125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35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299985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26068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10775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4025503"/>
            <a:ext cx="54864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08383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038504" y="1087041"/>
            <a:ext cx="5880071" cy="152195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3217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57989" y="98823"/>
            <a:ext cx="2160587" cy="21216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689406" y="98823"/>
            <a:ext cx="2916183" cy="21216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53315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2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6225" y="55960"/>
            <a:ext cx="8642350" cy="669131"/>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76225" y="1159669"/>
            <a:ext cx="8642350" cy="424732"/>
          </a:xfrm>
        </p:spPr>
        <p:txBody>
          <a:bodyPr/>
          <a:lstStyle/>
          <a:p>
            <a:pPr lvl="0"/>
            <a:r>
              <a:rPr lang="en-US" noProof="0" smtClean="0"/>
              <a:t>Click icon to add table</a:t>
            </a:r>
            <a:endParaRPr lang="en-US" noProof="0" dirty="0" smtClean="0"/>
          </a:p>
        </p:txBody>
      </p:sp>
    </p:spTree>
    <p:extLst>
      <p:ext uri="{BB962C8B-B14F-4D97-AF65-F5344CB8AC3E}">
        <p14:creationId xmlns:p14="http://schemas.microsoft.com/office/powerpoint/2010/main" val="60125215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276226" y="1159669"/>
            <a:ext cx="4244975" cy="34349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3601" y="1159669"/>
            <a:ext cx="4244975" cy="34349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245953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707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8827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6225" y="55960"/>
            <a:ext cx="8642350" cy="669131"/>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76225" y="1159669"/>
            <a:ext cx="8642350" cy="3434954"/>
          </a:xfrm>
        </p:spPr>
        <p:txBody>
          <a:bodyPr/>
          <a:lstStyle/>
          <a:p>
            <a:pPr lvl="0"/>
            <a:endParaRPr lang="en-US" noProof="0" dirty="0" smtClean="0"/>
          </a:p>
        </p:txBody>
      </p:sp>
    </p:spTree>
    <p:extLst>
      <p:ext uri="{BB962C8B-B14F-4D97-AF65-F5344CB8AC3E}">
        <p14:creationId xmlns:p14="http://schemas.microsoft.com/office/powerpoint/2010/main" val="2023232666"/>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2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6225" y="55960"/>
            <a:ext cx="8642350" cy="669131"/>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76225" y="1159669"/>
            <a:ext cx="8642350" cy="3434954"/>
          </a:xfrm>
        </p:spPr>
        <p:txBody>
          <a:bodyPr/>
          <a:lstStyle/>
          <a:p>
            <a:pPr lvl="0"/>
            <a:endParaRPr lang="en-US" noProof="0" dirty="0" smtClean="0"/>
          </a:p>
        </p:txBody>
      </p:sp>
    </p:spTree>
    <p:extLst>
      <p:ext uri="{BB962C8B-B14F-4D97-AF65-F5344CB8AC3E}">
        <p14:creationId xmlns:p14="http://schemas.microsoft.com/office/powerpoint/2010/main" val="2748515556"/>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590801"/>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D535C68A-F1DB-2149-97EC-A18F6105FEEB}" type="datetime1">
              <a:rPr lang="en-US" smtClean="0"/>
              <a:t>10/22/2014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grpSp>
        <p:nvGrpSpPr>
          <p:cNvPr id="7" name="Group 6"/>
          <p:cNvGrpSpPr>
            <a:grpSpLocks/>
          </p:cNvGrpSpPr>
          <p:nvPr userDrawn="1"/>
        </p:nvGrpSpPr>
        <p:grpSpPr>
          <a:xfrm>
            <a:off x="0" y="-263775"/>
            <a:ext cx="10649948" cy="1764937"/>
            <a:chOff x="0" y="-351700"/>
            <a:chExt cx="10649948" cy="2353249"/>
          </a:xfrm>
        </p:grpSpPr>
        <p:sp>
          <p:nvSpPr>
            <p:cNvPr id="8" name="Rectangle 7"/>
            <p:cNvSpPr/>
            <p:nvPr/>
          </p:nvSpPr>
          <p:spPr>
            <a:xfrm>
              <a:off x="0" y="1"/>
              <a:ext cx="9143999" cy="1249944"/>
            </a:xfrm>
            <a:prstGeom prst="rect">
              <a:avLst/>
            </a:prstGeom>
            <a:solidFill>
              <a:srgbClr val="78A22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cxnSp>
          <p:nvCxnSpPr>
            <p:cNvPr id="9" name="Straight Connector 8"/>
            <p:cNvCxnSpPr/>
            <p:nvPr/>
          </p:nvCxnSpPr>
          <p:spPr>
            <a:xfrm>
              <a:off x="0" y="1"/>
              <a:ext cx="9144000" cy="0"/>
            </a:xfrm>
            <a:prstGeom prst="line">
              <a:avLst/>
            </a:prstGeom>
            <a:ln w="762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stretch>
              <a:fillRect/>
            </a:stretch>
          </p:blipFill>
          <p:spPr>
            <a:xfrm>
              <a:off x="0" y="1088309"/>
              <a:ext cx="9144000" cy="161636"/>
            </a:xfrm>
            <a:prstGeom prst="rect">
              <a:avLst/>
            </a:prstGeom>
          </p:spPr>
        </p:pic>
        <p:pic>
          <p:nvPicPr>
            <p:cNvPr id="11" name="Picture 10" descr="Fid_Logo_Rev.eps"/>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2498725" y="-351700"/>
              <a:ext cx="8151223" cy="2353249"/>
            </a:xfrm>
            <a:prstGeom prst="rect">
              <a:avLst/>
            </a:prstGeom>
          </p:spPr>
        </p:pic>
      </p:grpSp>
    </p:spTree>
    <p:extLst>
      <p:ext uri="{BB962C8B-B14F-4D97-AF65-F5344CB8AC3E}">
        <p14:creationId xmlns:p14="http://schemas.microsoft.com/office/powerpoint/2010/main" val="4093302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wmf"/><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w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5"/>
          <p:cNvGrpSpPr>
            <a:grpSpLocks/>
          </p:cNvGrpSpPr>
          <p:nvPr/>
        </p:nvGrpSpPr>
        <p:grpSpPr bwMode="auto">
          <a:xfrm>
            <a:off x="0" y="513160"/>
            <a:ext cx="9144000" cy="486965"/>
            <a:chOff x="0" y="418"/>
            <a:chExt cx="5760" cy="397"/>
          </a:xfrm>
        </p:grpSpPr>
        <p:pic>
          <p:nvPicPr>
            <p:cNvPr id="1035" name="Picture 16" descr="Txt_DropShadow"/>
            <p:cNvPicPr>
              <a:picLocks noChangeAspect="1" noChangeArrowheads="1"/>
            </p:cNvPicPr>
            <p:nvPr userDrawn="1"/>
          </p:nvPicPr>
          <p:blipFill>
            <a:blip r:embed="rId14">
              <a:extLst>
                <a:ext uri="{28A0092B-C50C-407E-A947-70E740481C1C}">
                  <a14:useLocalDpi xmlns:a14="http://schemas.microsoft.com/office/drawing/2010/main" val="0"/>
                </a:ext>
              </a:extLst>
            </a:blip>
            <a:srcRect l="952" r="1054"/>
            <a:stretch>
              <a:fillRect/>
            </a:stretch>
          </p:blipFill>
          <p:spPr bwMode="auto">
            <a:xfrm>
              <a:off x="0" y="418"/>
              <a:ext cx="5760"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Rectangle 17"/>
            <p:cNvSpPr>
              <a:spLocks noChangeArrowheads="1"/>
            </p:cNvSpPr>
            <p:nvPr userDrawn="1"/>
          </p:nvSpPr>
          <p:spPr bwMode="auto">
            <a:xfrm>
              <a:off x="0" y="618"/>
              <a:ext cx="5760" cy="91"/>
            </a:xfrm>
            <a:prstGeom prst="rect">
              <a:avLst/>
            </a:prstGeom>
            <a:gradFill rotWithShape="1">
              <a:gsLst>
                <a:gs pos="0">
                  <a:srgbClr val="72B93D"/>
                </a:gs>
                <a:gs pos="100000">
                  <a:srgbClr val="35933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grpSp>
      <p:pic>
        <p:nvPicPr>
          <p:cNvPr id="1042" name="Picture 18" descr="90708_Grid"/>
          <p:cNvPicPr>
            <a:picLocks noChangeAspect="1" noChangeArrowheads="1"/>
          </p:cNvPicPr>
          <p:nvPr/>
        </p:nvPicPr>
        <p:blipFill>
          <a:blip r:embed="rId15" cstate="print">
            <a:extLst>
              <a:ext uri="{28A0092B-C50C-407E-A947-70E740481C1C}">
                <a14:useLocalDpi xmlns:a14="http://schemas.microsoft.com/office/drawing/2010/main" val="0"/>
              </a:ext>
            </a:extLst>
          </a:blip>
          <a:srcRect t="18718" b="61028"/>
          <a:stretch>
            <a:fillRect/>
          </a:stretch>
        </p:blipFill>
        <p:spPr bwMode="auto">
          <a:xfrm>
            <a:off x="0" y="0"/>
            <a:ext cx="9144000" cy="75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nvPr>
        </p:nvSpPr>
        <p:spPr bwMode="auto">
          <a:xfrm>
            <a:off x="276225" y="55960"/>
            <a:ext cx="8642350" cy="66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Rectangle 3"/>
          <p:cNvSpPr>
            <a:spLocks noGrp="1" noChangeArrowheads="1"/>
          </p:cNvSpPr>
          <p:nvPr>
            <p:ph type="body" idx="1"/>
          </p:nvPr>
        </p:nvSpPr>
        <p:spPr bwMode="auto">
          <a:xfrm>
            <a:off x="276225" y="1159669"/>
            <a:ext cx="8642350" cy="3434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43" name="Picture 19" descr="New_Greendisc cop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12725" y="708422"/>
            <a:ext cx="571500" cy="23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0" descr="Fid_Logo_Grey"/>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54925" y="4839891"/>
            <a:ext cx="1303338" cy="25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23"/>
          <p:cNvSpPr>
            <a:spLocks noChangeArrowheads="1"/>
          </p:cNvSpPr>
          <p:nvPr/>
        </p:nvSpPr>
        <p:spPr bwMode="auto">
          <a:xfrm>
            <a:off x="139700" y="4823222"/>
            <a:ext cx="355600" cy="18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rIns="101882" bIns="50941"/>
          <a:lstStyle/>
          <a:p>
            <a:pPr defTabSz="1019175"/>
            <a:fld id="{D4ADA6BC-3422-451D-A750-800582D1B376}" type="slidenum">
              <a:rPr lang="en-US" sz="900">
                <a:solidFill>
                  <a:schemeClr val="bg2"/>
                </a:solidFill>
              </a:rPr>
              <a:pPr defTabSz="1019175"/>
              <a:t>‹#›</a:t>
            </a:fld>
            <a:endParaRPr lang="en-US" sz="900" dirty="0">
              <a:solidFill>
                <a:schemeClr val="bg2"/>
              </a:solidFill>
            </a:endParaRPr>
          </a:p>
        </p:txBody>
      </p:sp>
    </p:spTree>
  </p:cSld>
  <p:clrMap bg1="lt1" tx1="dk1" bg2="lt2" tx2="dk2" accent1="accent1" accent2="accent2" accent3="accent3" accent4="accent4" accent5="accent5" accent6="accent6" hlink="hlink" folHlink="folHlink"/>
  <p:sldLayoutIdLst>
    <p:sldLayoutId id="2147485081" r:id="rId1"/>
    <p:sldLayoutId id="2147485077" r:id="rId2"/>
    <p:sldLayoutId id="2147485078" r:id="rId3"/>
    <p:sldLayoutId id="2147485079" r:id="rId4"/>
    <p:sldLayoutId id="2147485080" r:id="rId5"/>
    <p:sldLayoutId id="2147485082" r:id="rId6"/>
    <p:sldLayoutId id="2147485083" r:id="rId7"/>
    <p:sldLayoutId id="2147485084" r:id="rId8"/>
    <p:sldLayoutId id="2147485098" r:id="rId9"/>
    <p:sldLayoutId id="2147485099" r:id="rId10"/>
    <p:sldLayoutId id="2147485100" r:id="rId11"/>
    <p:sldLayoutId id="2147485101"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1042"/>
                                        </p:tgtEl>
                                        <p:attrNameLst>
                                          <p:attrName>style.visibility</p:attrName>
                                        </p:attrNameLst>
                                      </p:cBhvr>
                                      <p:to>
                                        <p:strVal val="visible"/>
                                      </p:to>
                                    </p:set>
                                    <p:animEffect transition="in" filter="fade">
                                      <p:cBhvr>
                                        <p:cTn id="12" dur="500"/>
                                        <p:tgtEl>
                                          <p:spTgt spid="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0" fontAlgn="base" hangingPunct="0">
        <a:lnSpc>
          <a:spcPct val="90000"/>
        </a:lnSpc>
        <a:spcBef>
          <a:spcPct val="0"/>
        </a:spcBef>
        <a:spcAft>
          <a:spcPct val="0"/>
        </a:spcAft>
        <a:defRPr sz="2600" b="1">
          <a:solidFill>
            <a:srgbClr val="064493"/>
          </a:solidFill>
          <a:latin typeface="+mj-lt"/>
          <a:ea typeface="+mj-ea"/>
          <a:cs typeface="+mj-cs"/>
        </a:defRPr>
      </a:lvl1pPr>
      <a:lvl2pPr algn="l" rtl="0" eaLnBrk="0" fontAlgn="base" hangingPunct="0">
        <a:lnSpc>
          <a:spcPct val="90000"/>
        </a:lnSpc>
        <a:spcBef>
          <a:spcPct val="0"/>
        </a:spcBef>
        <a:spcAft>
          <a:spcPct val="0"/>
        </a:spcAft>
        <a:defRPr sz="2600" b="1">
          <a:solidFill>
            <a:srgbClr val="064493"/>
          </a:solidFill>
          <a:latin typeface="Arial" charset="0"/>
        </a:defRPr>
      </a:lvl2pPr>
      <a:lvl3pPr algn="l" rtl="0" eaLnBrk="0" fontAlgn="base" hangingPunct="0">
        <a:lnSpc>
          <a:spcPct val="90000"/>
        </a:lnSpc>
        <a:spcBef>
          <a:spcPct val="0"/>
        </a:spcBef>
        <a:spcAft>
          <a:spcPct val="0"/>
        </a:spcAft>
        <a:defRPr sz="2600" b="1">
          <a:solidFill>
            <a:srgbClr val="064493"/>
          </a:solidFill>
          <a:latin typeface="Arial" charset="0"/>
        </a:defRPr>
      </a:lvl3pPr>
      <a:lvl4pPr algn="l" rtl="0" eaLnBrk="0" fontAlgn="base" hangingPunct="0">
        <a:lnSpc>
          <a:spcPct val="90000"/>
        </a:lnSpc>
        <a:spcBef>
          <a:spcPct val="0"/>
        </a:spcBef>
        <a:spcAft>
          <a:spcPct val="0"/>
        </a:spcAft>
        <a:defRPr sz="2600" b="1">
          <a:solidFill>
            <a:srgbClr val="064493"/>
          </a:solidFill>
          <a:latin typeface="Arial" charset="0"/>
        </a:defRPr>
      </a:lvl4pPr>
      <a:lvl5pPr algn="l" rtl="0" eaLnBrk="0" fontAlgn="base" hangingPunct="0">
        <a:lnSpc>
          <a:spcPct val="90000"/>
        </a:lnSpc>
        <a:spcBef>
          <a:spcPct val="0"/>
        </a:spcBef>
        <a:spcAft>
          <a:spcPct val="0"/>
        </a:spcAft>
        <a:defRPr sz="2600" b="1">
          <a:solidFill>
            <a:srgbClr val="064493"/>
          </a:solidFill>
          <a:latin typeface="Arial" charset="0"/>
        </a:defRPr>
      </a:lvl5pPr>
      <a:lvl6pPr marL="457200" algn="l" rtl="0" fontAlgn="base">
        <a:lnSpc>
          <a:spcPct val="90000"/>
        </a:lnSpc>
        <a:spcBef>
          <a:spcPct val="0"/>
        </a:spcBef>
        <a:spcAft>
          <a:spcPct val="0"/>
        </a:spcAft>
        <a:defRPr sz="2600" b="1">
          <a:solidFill>
            <a:schemeClr val="tx2"/>
          </a:solidFill>
          <a:latin typeface="Arial" charset="0"/>
        </a:defRPr>
      </a:lvl6pPr>
      <a:lvl7pPr marL="914400" algn="l" rtl="0" fontAlgn="base">
        <a:lnSpc>
          <a:spcPct val="90000"/>
        </a:lnSpc>
        <a:spcBef>
          <a:spcPct val="0"/>
        </a:spcBef>
        <a:spcAft>
          <a:spcPct val="0"/>
        </a:spcAft>
        <a:defRPr sz="2600" b="1">
          <a:solidFill>
            <a:schemeClr val="tx2"/>
          </a:solidFill>
          <a:latin typeface="Arial" charset="0"/>
        </a:defRPr>
      </a:lvl7pPr>
      <a:lvl8pPr marL="1371600" algn="l" rtl="0" fontAlgn="base">
        <a:lnSpc>
          <a:spcPct val="90000"/>
        </a:lnSpc>
        <a:spcBef>
          <a:spcPct val="0"/>
        </a:spcBef>
        <a:spcAft>
          <a:spcPct val="0"/>
        </a:spcAft>
        <a:defRPr sz="2600" b="1">
          <a:solidFill>
            <a:schemeClr val="tx2"/>
          </a:solidFill>
          <a:latin typeface="Arial" charset="0"/>
        </a:defRPr>
      </a:lvl8pPr>
      <a:lvl9pPr marL="1828800" algn="l" rtl="0" fontAlgn="base">
        <a:lnSpc>
          <a:spcPct val="90000"/>
        </a:lnSpc>
        <a:spcBef>
          <a:spcPct val="0"/>
        </a:spcBef>
        <a:spcAft>
          <a:spcPct val="0"/>
        </a:spcAft>
        <a:defRPr sz="2600" b="1">
          <a:solidFill>
            <a:schemeClr val="tx2"/>
          </a:solidFill>
          <a:latin typeface="Arial" charset="0"/>
        </a:defRPr>
      </a:lvl9pPr>
    </p:titleStyle>
    <p:bodyStyle>
      <a:lvl1pPr marL="287338" indent="-287338" algn="l" rtl="0" eaLnBrk="0" fontAlgn="base" hangingPunct="0">
        <a:lnSpc>
          <a:spcPct val="90000"/>
        </a:lnSpc>
        <a:spcBef>
          <a:spcPct val="50000"/>
        </a:spcBef>
        <a:spcAft>
          <a:spcPct val="0"/>
        </a:spcAft>
        <a:buClr>
          <a:srgbClr val="064493"/>
        </a:buClr>
        <a:buSzPct val="90000"/>
        <a:buFont typeface="Wingdings 3" pitchFamily="18" charset="2"/>
        <a:buChar char="u"/>
        <a:defRPr sz="2400">
          <a:solidFill>
            <a:schemeClr val="tx1"/>
          </a:solidFill>
          <a:latin typeface="+mn-lt"/>
          <a:ea typeface="+mn-ea"/>
          <a:cs typeface="+mn-cs"/>
        </a:defRPr>
      </a:lvl1pPr>
      <a:lvl2pPr marL="687388" indent="-285750" algn="l" rtl="0" eaLnBrk="0" fontAlgn="base" hangingPunct="0">
        <a:lnSpc>
          <a:spcPct val="90000"/>
        </a:lnSpc>
        <a:spcBef>
          <a:spcPct val="50000"/>
        </a:spcBef>
        <a:spcAft>
          <a:spcPct val="0"/>
        </a:spcAft>
        <a:buClr>
          <a:srgbClr val="064493"/>
        </a:buClr>
        <a:buFont typeface="Wingdings" pitchFamily="2" charset="2"/>
        <a:buChar char="§"/>
        <a:defRPr sz="2000">
          <a:solidFill>
            <a:schemeClr val="tx1"/>
          </a:solidFill>
          <a:latin typeface="+mn-lt"/>
        </a:defRPr>
      </a:lvl2pPr>
      <a:lvl3pPr marL="1030288" indent="-228600" algn="l" rtl="0" eaLnBrk="0" fontAlgn="base" hangingPunct="0">
        <a:lnSpc>
          <a:spcPct val="90000"/>
        </a:lnSpc>
        <a:spcBef>
          <a:spcPct val="25000"/>
        </a:spcBef>
        <a:spcAft>
          <a:spcPct val="0"/>
        </a:spcAft>
        <a:buClr>
          <a:srgbClr val="064493"/>
        </a:buClr>
        <a:buChar char="•"/>
        <a:defRPr sz="1600">
          <a:solidFill>
            <a:schemeClr val="tx1"/>
          </a:solidFill>
          <a:latin typeface="+mn-lt"/>
        </a:defRPr>
      </a:lvl3pPr>
      <a:lvl4pPr marL="1373188" indent="-228600" algn="l" rtl="0" eaLnBrk="0" fontAlgn="base" hangingPunct="0">
        <a:lnSpc>
          <a:spcPct val="90000"/>
        </a:lnSpc>
        <a:spcBef>
          <a:spcPct val="25000"/>
        </a:spcBef>
        <a:spcAft>
          <a:spcPct val="0"/>
        </a:spcAft>
        <a:buClr>
          <a:srgbClr val="064493"/>
        </a:buClr>
        <a:buChar char="–"/>
        <a:defRPr sz="1400">
          <a:solidFill>
            <a:schemeClr val="tx1"/>
          </a:solidFill>
          <a:latin typeface="+mn-lt"/>
        </a:defRPr>
      </a:lvl4pPr>
      <a:lvl5pPr marL="1716088" indent="-228600" algn="l" rtl="0" eaLnBrk="0" fontAlgn="base" hangingPunct="0">
        <a:lnSpc>
          <a:spcPct val="90000"/>
        </a:lnSpc>
        <a:spcBef>
          <a:spcPct val="25000"/>
        </a:spcBef>
        <a:spcAft>
          <a:spcPct val="0"/>
        </a:spcAft>
        <a:buClr>
          <a:srgbClr val="064493"/>
        </a:buClr>
        <a:buFont typeface="Wingdings" pitchFamily="2" charset="2"/>
        <a:buChar char="§"/>
        <a:defRPr sz="1200">
          <a:solidFill>
            <a:schemeClr val="tx1"/>
          </a:solidFill>
          <a:latin typeface="+mn-lt"/>
        </a:defRPr>
      </a:lvl5pPr>
      <a:lvl6pPr marL="2173288" indent="-228600" algn="l" rtl="0" fontAlgn="base">
        <a:lnSpc>
          <a:spcPct val="90000"/>
        </a:lnSpc>
        <a:spcBef>
          <a:spcPct val="25000"/>
        </a:spcBef>
        <a:spcAft>
          <a:spcPct val="0"/>
        </a:spcAft>
        <a:buClr>
          <a:schemeClr val="accent1"/>
        </a:buClr>
        <a:buFont typeface="Wingdings" pitchFamily="2" charset="2"/>
        <a:buChar char="§"/>
        <a:defRPr sz="1200">
          <a:solidFill>
            <a:schemeClr val="tx1"/>
          </a:solidFill>
          <a:latin typeface="+mn-lt"/>
        </a:defRPr>
      </a:lvl6pPr>
      <a:lvl7pPr marL="2630488" indent="-228600" algn="l" rtl="0" fontAlgn="base">
        <a:lnSpc>
          <a:spcPct val="90000"/>
        </a:lnSpc>
        <a:spcBef>
          <a:spcPct val="25000"/>
        </a:spcBef>
        <a:spcAft>
          <a:spcPct val="0"/>
        </a:spcAft>
        <a:buClr>
          <a:schemeClr val="accent1"/>
        </a:buClr>
        <a:buFont typeface="Wingdings" pitchFamily="2" charset="2"/>
        <a:buChar char="§"/>
        <a:defRPr sz="1200">
          <a:solidFill>
            <a:schemeClr val="tx1"/>
          </a:solidFill>
          <a:latin typeface="+mn-lt"/>
        </a:defRPr>
      </a:lvl7pPr>
      <a:lvl8pPr marL="3087688" indent="-228600" algn="l" rtl="0" fontAlgn="base">
        <a:lnSpc>
          <a:spcPct val="90000"/>
        </a:lnSpc>
        <a:spcBef>
          <a:spcPct val="25000"/>
        </a:spcBef>
        <a:spcAft>
          <a:spcPct val="0"/>
        </a:spcAft>
        <a:buClr>
          <a:schemeClr val="accent1"/>
        </a:buClr>
        <a:buFont typeface="Wingdings" pitchFamily="2" charset="2"/>
        <a:buChar char="§"/>
        <a:defRPr sz="1200">
          <a:solidFill>
            <a:schemeClr val="tx1"/>
          </a:solidFill>
          <a:latin typeface="+mn-lt"/>
        </a:defRPr>
      </a:lvl8pPr>
      <a:lvl9pPr marL="3544888" indent="-228600" algn="l" rtl="0" fontAlgn="base">
        <a:lnSpc>
          <a:spcPct val="90000"/>
        </a:lnSpc>
        <a:spcBef>
          <a:spcPct val="25000"/>
        </a:spcBef>
        <a:spcAft>
          <a:spcPct val="0"/>
        </a:spcAft>
        <a:buClr>
          <a:schemeClr val="accent1"/>
        </a:buClr>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3" descr="C:\Users\a523050\Documents\Projects\February 2013\CTG template\bar.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1"/>
            <a:ext cx="9144000" cy="761909"/>
          </a:xfrm>
          <a:prstGeom prst="rect">
            <a:avLst/>
          </a:prstGeom>
          <a:noFill/>
          <a:extLst>
            <a:ext uri="{909E8E84-426E-40DD-AFC4-6F175D3DCCD1}">
              <a14:hiddenFill xmlns:a14="http://schemas.microsoft.com/office/drawing/2010/main">
                <a:solidFill>
                  <a:srgbClr val="FFFFFF"/>
                </a:solidFill>
              </a14:hiddenFill>
            </a:ext>
          </a:extLst>
        </p:spPr>
      </p:pic>
      <p:sp>
        <p:nvSpPr>
          <p:cNvPr id="35843" name="Rectangle 3"/>
          <p:cNvSpPr>
            <a:spLocks noGrp="1" noChangeArrowheads="1"/>
          </p:cNvSpPr>
          <p:nvPr>
            <p:ph type="title"/>
          </p:nvPr>
        </p:nvSpPr>
        <p:spPr bwMode="auto">
          <a:xfrm>
            <a:off x="1387475" y="20242"/>
            <a:ext cx="7512050" cy="66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35844" name="Rectangle 4"/>
          <p:cNvSpPr>
            <a:spLocks noGrp="1" noChangeArrowheads="1"/>
          </p:cNvSpPr>
          <p:nvPr>
            <p:ph type="body" idx="1"/>
          </p:nvPr>
        </p:nvSpPr>
        <p:spPr bwMode="auto">
          <a:xfrm>
            <a:off x="276225" y="1087041"/>
            <a:ext cx="8642350" cy="152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30" name="Picture 6" descr="Fid_Logo_Grey"/>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54925" y="4839891"/>
            <a:ext cx="1303338" cy="25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Line 7"/>
          <p:cNvSpPr>
            <a:spLocks noChangeShapeType="1"/>
          </p:cNvSpPr>
          <p:nvPr/>
        </p:nvSpPr>
        <p:spPr bwMode="auto">
          <a:xfrm flipV="1">
            <a:off x="463550" y="4875610"/>
            <a:ext cx="0" cy="267890"/>
          </a:xfrm>
          <a:prstGeom prst="line">
            <a:avLst/>
          </a:prstGeom>
          <a:noFill/>
          <a:ln w="63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lstStyle/>
          <a:p>
            <a:pPr>
              <a:defRPr/>
            </a:pPr>
            <a:endParaRPr lang="en-US" dirty="0">
              <a:solidFill>
                <a:srgbClr val="000000"/>
              </a:solidFill>
              <a:latin typeface="Arial"/>
            </a:endParaRPr>
          </a:p>
        </p:txBody>
      </p:sp>
      <p:sp>
        <p:nvSpPr>
          <p:cNvPr id="35848" name="Rectangle 8"/>
          <p:cNvSpPr>
            <a:spLocks noChangeArrowheads="1"/>
          </p:cNvSpPr>
          <p:nvPr/>
        </p:nvSpPr>
        <p:spPr bwMode="auto">
          <a:xfrm>
            <a:off x="139700" y="4823222"/>
            <a:ext cx="355600" cy="189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1882" rIns="101882" bIns="50941"/>
          <a:lstStyle/>
          <a:p>
            <a:pPr defTabSz="1019175"/>
            <a:fld id="{1BDDCB07-DB11-41A1-88A5-664114FB77D9}" type="slidenum">
              <a:rPr lang="en-US" sz="900">
                <a:solidFill>
                  <a:srgbClr val="808080"/>
                </a:solidFill>
                <a:latin typeface="Arial"/>
              </a:rPr>
              <a:pPr defTabSz="1019175"/>
              <a:t>‹#›</a:t>
            </a:fld>
            <a:endParaRPr lang="en-US" sz="900" dirty="0">
              <a:solidFill>
                <a:srgbClr val="808080"/>
              </a:solidFill>
              <a:latin typeface="Arial"/>
            </a:endParaRPr>
          </a:p>
        </p:txBody>
      </p:sp>
      <p:sp>
        <p:nvSpPr>
          <p:cNvPr id="35849" name="Text Box 9"/>
          <p:cNvSpPr txBox="1">
            <a:spLocks noChangeArrowheads="1"/>
          </p:cNvSpPr>
          <p:nvPr/>
        </p:nvSpPr>
        <p:spPr bwMode="auto">
          <a:xfrm>
            <a:off x="447675" y="4823222"/>
            <a:ext cx="9669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defTabSz="1019175">
              <a:defRPr>
                <a:solidFill>
                  <a:schemeClr val="tx1"/>
                </a:solidFill>
                <a:latin typeface="Arial" charset="0"/>
                <a:ea typeface="ＭＳ Ｐゴシック" charset="0"/>
              </a:defRPr>
            </a:lvl1pPr>
            <a:lvl2pPr defTabSz="1019175">
              <a:defRPr>
                <a:solidFill>
                  <a:schemeClr val="tx1"/>
                </a:solidFill>
                <a:latin typeface="Arial" charset="0"/>
                <a:ea typeface="ＭＳ Ｐゴシック" charset="0"/>
              </a:defRPr>
            </a:lvl2pPr>
            <a:lvl3pPr defTabSz="1019175">
              <a:defRPr>
                <a:solidFill>
                  <a:schemeClr val="tx1"/>
                </a:solidFill>
                <a:latin typeface="Arial" charset="0"/>
                <a:ea typeface="ＭＳ Ｐゴシック" charset="0"/>
              </a:defRPr>
            </a:lvl3pPr>
            <a:lvl4pPr defTabSz="1019175">
              <a:defRPr>
                <a:solidFill>
                  <a:schemeClr val="tx1"/>
                </a:solidFill>
                <a:latin typeface="Arial" charset="0"/>
                <a:ea typeface="ＭＳ Ｐゴシック" charset="0"/>
              </a:defRPr>
            </a:lvl4pPr>
            <a:lvl5pPr defTabSz="1019175">
              <a:defRPr>
                <a:solidFill>
                  <a:schemeClr val="tx1"/>
                </a:solidFill>
                <a:latin typeface="Arial" charset="0"/>
                <a:ea typeface="ＭＳ Ｐゴシック" charset="0"/>
              </a:defRPr>
            </a:lvl5pPr>
            <a:lvl6pPr defTabSz="1019175" fontAlgn="base">
              <a:spcBef>
                <a:spcPct val="0"/>
              </a:spcBef>
              <a:spcAft>
                <a:spcPct val="0"/>
              </a:spcAft>
              <a:defRPr>
                <a:solidFill>
                  <a:schemeClr val="tx1"/>
                </a:solidFill>
                <a:latin typeface="Arial" charset="0"/>
                <a:ea typeface="ＭＳ Ｐゴシック" charset="0"/>
              </a:defRPr>
            </a:lvl6pPr>
            <a:lvl7pPr defTabSz="1019175" fontAlgn="base">
              <a:spcBef>
                <a:spcPct val="0"/>
              </a:spcBef>
              <a:spcAft>
                <a:spcPct val="0"/>
              </a:spcAft>
              <a:defRPr>
                <a:solidFill>
                  <a:schemeClr val="tx1"/>
                </a:solidFill>
                <a:latin typeface="Arial" charset="0"/>
                <a:ea typeface="ＭＳ Ｐゴシック" charset="0"/>
              </a:defRPr>
            </a:lvl7pPr>
            <a:lvl8pPr defTabSz="1019175" fontAlgn="base">
              <a:spcBef>
                <a:spcPct val="0"/>
              </a:spcBef>
              <a:spcAft>
                <a:spcPct val="0"/>
              </a:spcAft>
              <a:defRPr>
                <a:solidFill>
                  <a:schemeClr val="tx1"/>
                </a:solidFill>
                <a:latin typeface="Arial" charset="0"/>
                <a:ea typeface="ＭＳ Ｐゴシック" charset="0"/>
              </a:defRPr>
            </a:lvl8pPr>
            <a:lvl9pPr defTabSz="1019175" fontAlgn="base">
              <a:spcBef>
                <a:spcPct val="0"/>
              </a:spcBef>
              <a:spcAft>
                <a:spcPct val="0"/>
              </a:spcAft>
              <a:defRPr>
                <a:solidFill>
                  <a:schemeClr val="tx1"/>
                </a:solidFill>
                <a:latin typeface="Arial" charset="0"/>
                <a:ea typeface="ＭＳ Ｐゴシック" charset="0"/>
              </a:defRPr>
            </a:lvl9pPr>
          </a:lstStyle>
          <a:p>
            <a:pPr>
              <a:defRPr/>
            </a:pPr>
            <a:r>
              <a:rPr lang="en-US" sz="900" dirty="0" smtClean="0">
                <a:solidFill>
                  <a:srgbClr val="808080"/>
                </a:solidFill>
              </a:rPr>
              <a:t>Fidelity Internal</a:t>
            </a:r>
          </a:p>
        </p:txBody>
      </p:sp>
    </p:spTree>
    <p:extLst>
      <p:ext uri="{BB962C8B-B14F-4D97-AF65-F5344CB8AC3E}">
        <p14:creationId xmlns:p14="http://schemas.microsoft.com/office/powerpoint/2010/main" val="3501402526"/>
      </p:ext>
    </p:extLst>
  </p:cSld>
  <p:clrMap bg1="lt1" tx1="dk1" bg2="lt2" tx2="dk2" accent1="accent1" accent2="accent2" accent3="accent3" accent4="accent4" accent5="accent5" accent6="accent6" hlink="hlink" folHlink="folHlink"/>
  <p:sldLayoutIdLst>
    <p:sldLayoutId id="2147485086" r:id="rId1"/>
    <p:sldLayoutId id="2147485087" r:id="rId2"/>
    <p:sldLayoutId id="2147485088" r:id="rId3"/>
    <p:sldLayoutId id="2147485089" r:id="rId4"/>
    <p:sldLayoutId id="2147485090" r:id="rId5"/>
    <p:sldLayoutId id="2147485091" r:id="rId6"/>
    <p:sldLayoutId id="2147485092" r:id="rId7"/>
    <p:sldLayoutId id="2147485093" r:id="rId8"/>
    <p:sldLayoutId id="2147485094" r:id="rId9"/>
    <p:sldLayoutId id="2147485095" r:id="rId10"/>
    <p:sldLayoutId id="2147485096" r:id="rId11"/>
    <p:sldLayoutId id="2147485097" r:id="rId12"/>
  </p:sldLayoutIdLst>
  <p:timing>
    <p:tnLst>
      <p:par>
        <p:cTn id="1" dur="indefinite" restart="never" nodeType="tmRoot"/>
      </p:par>
    </p:tnLst>
  </p:timing>
  <p:txStyles>
    <p:titleStyle>
      <a:lvl1pPr algn="l" rtl="0" eaLnBrk="1" fontAlgn="base" hangingPunct="1">
        <a:lnSpc>
          <a:spcPct val="90000"/>
        </a:lnSpc>
        <a:spcBef>
          <a:spcPct val="0"/>
        </a:spcBef>
        <a:spcAft>
          <a:spcPct val="0"/>
        </a:spcAft>
        <a:defRPr sz="2600" b="1">
          <a:solidFill>
            <a:schemeClr val="bg1"/>
          </a:solidFill>
          <a:latin typeface="+mj-lt"/>
          <a:ea typeface="+mj-ea"/>
          <a:cs typeface="ＭＳ Ｐゴシック" charset="0"/>
        </a:defRPr>
      </a:lvl1pPr>
      <a:lvl2pPr algn="l" rtl="0" eaLnBrk="1" fontAlgn="base" hangingPunct="1">
        <a:lnSpc>
          <a:spcPct val="90000"/>
        </a:lnSpc>
        <a:spcBef>
          <a:spcPct val="0"/>
        </a:spcBef>
        <a:spcAft>
          <a:spcPct val="0"/>
        </a:spcAft>
        <a:defRPr sz="2600" b="1">
          <a:solidFill>
            <a:schemeClr val="tx2"/>
          </a:solidFill>
          <a:latin typeface="Arial" charset="0"/>
          <a:ea typeface="ＭＳ Ｐゴシック" charset="0"/>
          <a:cs typeface="ＭＳ Ｐゴシック" charset="0"/>
        </a:defRPr>
      </a:lvl2pPr>
      <a:lvl3pPr algn="l" rtl="0" eaLnBrk="1" fontAlgn="base" hangingPunct="1">
        <a:lnSpc>
          <a:spcPct val="90000"/>
        </a:lnSpc>
        <a:spcBef>
          <a:spcPct val="0"/>
        </a:spcBef>
        <a:spcAft>
          <a:spcPct val="0"/>
        </a:spcAft>
        <a:defRPr sz="2600" b="1">
          <a:solidFill>
            <a:schemeClr val="tx2"/>
          </a:solidFill>
          <a:latin typeface="Arial" charset="0"/>
          <a:ea typeface="ＭＳ Ｐゴシック" charset="0"/>
          <a:cs typeface="ＭＳ Ｐゴシック" charset="0"/>
        </a:defRPr>
      </a:lvl3pPr>
      <a:lvl4pPr algn="l" rtl="0" eaLnBrk="1" fontAlgn="base" hangingPunct="1">
        <a:lnSpc>
          <a:spcPct val="90000"/>
        </a:lnSpc>
        <a:spcBef>
          <a:spcPct val="0"/>
        </a:spcBef>
        <a:spcAft>
          <a:spcPct val="0"/>
        </a:spcAft>
        <a:defRPr sz="2600" b="1">
          <a:solidFill>
            <a:schemeClr val="tx2"/>
          </a:solidFill>
          <a:latin typeface="Arial" charset="0"/>
          <a:ea typeface="ＭＳ Ｐゴシック" charset="0"/>
          <a:cs typeface="ＭＳ Ｐゴシック" charset="0"/>
        </a:defRPr>
      </a:lvl4pPr>
      <a:lvl5pPr algn="l" rtl="0" eaLnBrk="1" fontAlgn="base" hangingPunct="1">
        <a:lnSpc>
          <a:spcPct val="90000"/>
        </a:lnSpc>
        <a:spcBef>
          <a:spcPct val="0"/>
        </a:spcBef>
        <a:spcAft>
          <a:spcPct val="0"/>
        </a:spcAft>
        <a:defRPr sz="2600" b="1">
          <a:solidFill>
            <a:schemeClr val="tx2"/>
          </a:solidFill>
          <a:latin typeface="Arial" charset="0"/>
          <a:ea typeface="ＭＳ Ｐゴシック" charset="0"/>
          <a:cs typeface="ＭＳ Ｐゴシック" charset="0"/>
        </a:defRPr>
      </a:lvl5pPr>
      <a:lvl6pPr marL="457200" algn="l" rtl="0" eaLnBrk="1" fontAlgn="base" hangingPunct="1">
        <a:lnSpc>
          <a:spcPct val="90000"/>
        </a:lnSpc>
        <a:spcBef>
          <a:spcPct val="0"/>
        </a:spcBef>
        <a:spcAft>
          <a:spcPct val="0"/>
        </a:spcAft>
        <a:defRPr sz="2600" b="1">
          <a:solidFill>
            <a:schemeClr val="tx2"/>
          </a:solidFill>
          <a:latin typeface="Arial" charset="0"/>
          <a:ea typeface="ＭＳ Ｐゴシック" charset="0"/>
        </a:defRPr>
      </a:lvl6pPr>
      <a:lvl7pPr marL="914400" algn="l" rtl="0" eaLnBrk="1" fontAlgn="base" hangingPunct="1">
        <a:lnSpc>
          <a:spcPct val="90000"/>
        </a:lnSpc>
        <a:spcBef>
          <a:spcPct val="0"/>
        </a:spcBef>
        <a:spcAft>
          <a:spcPct val="0"/>
        </a:spcAft>
        <a:defRPr sz="2600" b="1">
          <a:solidFill>
            <a:schemeClr val="tx2"/>
          </a:solidFill>
          <a:latin typeface="Arial" charset="0"/>
          <a:ea typeface="ＭＳ Ｐゴシック" charset="0"/>
        </a:defRPr>
      </a:lvl7pPr>
      <a:lvl8pPr marL="1371600" algn="l" rtl="0" eaLnBrk="1" fontAlgn="base" hangingPunct="1">
        <a:lnSpc>
          <a:spcPct val="90000"/>
        </a:lnSpc>
        <a:spcBef>
          <a:spcPct val="0"/>
        </a:spcBef>
        <a:spcAft>
          <a:spcPct val="0"/>
        </a:spcAft>
        <a:defRPr sz="2600" b="1">
          <a:solidFill>
            <a:schemeClr val="tx2"/>
          </a:solidFill>
          <a:latin typeface="Arial" charset="0"/>
          <a:ea typeface="ＭＳ Ｐゴシック" charset="0"/>
        </a:defRPr>
      </a:lvl8pPr>
      <a:lvl9pPr marL="1828800" algn="l" rtl="0" eaLnBrk="1" fontAlgn="base" hangingPunct="1">
        <a:lnSpc>
          <a:spcPct val="90000"/>
        </a:lnSpc>
        <a:spcBef>
          <a:spcPct val="0"/>
        </a:spcBef>
        <a:spcAft>
          <a:spcPct val="0"/>
        </a:spcAft>
        <a:defRPr sz="2600" b="1">
          <a:solidFill>
            <a:schemeClr val="tx2"/>
          </a:solidFill>
          <a:latin typeface="Arial" charset="0"/>
          <a:ea typeface="ＭＳ Ｐゴシック" charset="0"/>
        </a:defRPr>
      </a:lvl9pPr>
    </p:titleStyle>
    <p:bodyStyle>
      <a:lvl1pPr marL="228600" indent="-228600" algn="l" rtl="0" eaLnBrk="1" fontAlgn="base" hangingPunct="1">
        <a:lnSpc>
          <a:spcPct val="90000"/>
        </a:lnSpc>
        <a:spcBef>
          <a:spcPct val="50000"/>
        </a:spcBef>
        <a:spcAft>
          <a:spcPct val="0"/>
        </a:spcAft>
        <a:buClr>
          <a:srgbClr val="1F496C"/>
        </a:buClr>
        <a:buFont typeface="Wingdings" pitchFamily="2" charset="2"/>
        <a:buChar char="§"/>
        <a:defRPr sz="2400">
          <a:solidFill>
            <a:schemeClr val="tx1">
              <a:lumMod val="65000"/>
              <a:lumOff val="35000"/>
            </a:schemeClr>
          </a:solidFill>
          <a:latin typeface="+mn-lt"/>
          <a:ea typeface="+mn-ea"/>
          <a:cs typeface="ＭＳ Ｐゴシック" charset="0"/>
        </a:defRPr>
      </a:lvl1pPr>
      <a:lvl2pPr marL="574675" indent="-231775" algn="l" rtl="0" eaLnBrk="1" fontAlgn="base" hangingPunct="1">
        <a:lnSpc>
          <a:spcPct val="90000"/>
        </a:lnSpc>
        <a:spcBef>
          <a:spcPct val="25000"/>
        </a:spcBef>
        <a:spcAft>
          <a:spcPct val="0"/>
        </a:spcAft>
        <a:buClr>
          <a:srgbClr val="1F496C"/>
        </a:buClr>
        <a:buFont typeface="Arial" pitchFamily="34" charset="0"/>
        <a:buChar char="–"/>
        <a:defRPr sz="2000">
          <a:solidFill>
            <a:schemeClr val="tx1">
              <a:lumMod val="65000"/>
              <a:lumOff val="35000"/>
            </a:schemeClr>
          </a:solidFill>
          <a:latin typeface="+mn-lt"/>
          <a:ea typeface="+mn-ea"/>
        </a:defRPr>
      </a:lvl2pPr>
      <a:lvl3pPr marL="863600" indent="-174625" algn="l" rtl="0" eaLnBrk="1" fontAlgn="base" hangingPunct="1">
        <a:lnSpc>
          <a:spcPct val="90000"/>
        </a:lnSpc>
        <a:spcBef>
          <a:spcPct val="25000"/>
        </a:spcBef>
        <a:spcAft>
          <a:spcPct val="0"/>
        </a:spcAft>
        <a:buClr>
          <a:srgbClr val="1F496C"/>
        </a:buClr>
        <a:buFont typeface="Wingdings" pitchFamily="2" charset="2"/>
        <a:buChar char="§"/>
        <a:defRPr sz="1600">
          <a:solidFill>
            <a:schemeClr val="tx1">
              <a:lumMod val="65000"/>
              <a:lumOff val="35000"/>
            </a:schemeClr>
          </a:solidFill>
          <a:latin typeface="+mn-lt"/>
          <a:ea typeface="+mn-ea"/>
        </a:defRPr>
      </a:lvl3pPr>
      <a:lvl4pPr marL="1152525" indent="-174625" algn="l" rtl="0" eaLnBrk="1" fontAlgn="base" hangingPunct="1">
        <a:lnSpc>
          <a:spcPct val="90000"/>
        </a:lnSpc>
        <a:spcBef>
          <a:spcPct val="25000"/>
        </a:spcBef>
        <a:spcAft>
          <a:spcPct val="0"/>
        </a:spcAft>
        <a:buClr>
          <a:srgbClr val="1F496C"/>
        </a:buClr>
        <a:buFont typeface="Arial" pitchFamily="34" charset="0"/>
        <a:buChar char="–"/>
        <a:defRPr sz="1400">
          <a:solidFill>
            <a:schemeClr val="tx1">
              <a:lumMod val="65000"/>
              <a:lumOff val="35000"/>
            </a:schemeClr>
          </a:solidFill>
          <a:latin typeface="+mn-lt"/>
          <a:ea typeface="+mn-ea"/>
        </a:defRPr>
      </a:lvl4pPr>
      <a:lvl5pPr marL="1441450" indent="-174625" algn="l" rtl="0" eaLnBrk="1" fontAlgn="base" hangingPunct="1">
        <a:lnSpc>
          <a:spcPct val="90000"/>
        </a:lnSpc>
        <a:spcBef>
          <a:spcPct val="25000"/>
        </a:spcBef>
        <a:spcAft>
          <a:spcPct val="0"/>
        </a:spcAft>
        <a:buClr>
          <a:srgbClr val="1F496C"/>
        </a:buClr>
        <a:buFont typeface="Wingdings" pitchFamily="2" charset="2"/>
        <a:buChar char="§"/>
        <a:defRPr sz="1200">
          <a:solidFill>
            <a:schemeClr val="tx1">
              <a:lumMod val="65000"/>
              <a:lumOff val="35000"/>
            </a:schemeClr>
          </a:solidFill>
          <a:latin typeface="+mn-lt"/>
          <a:ea typeface="+mn-ea"/>
        </a:defRPr>
      </a:lvl5pPr>
      <a:lvl6pPr marL="1898650" indent="-174625" algn="l" rtl="0" eaLnBrk="1" fontAlgn="base" hangingPunct="1">
        <a:lnSpc>
          <a:spcPct val="90000"/>
        </a:lnSpc>
        <a:spcBef>
          <a:spcPct val="25000"/>
        </a:spcBef>
        <a:spcAft>
          <a:spcPct val="0"/>
        </a:spcAft>
        <a:buClr>
          <a:schemeClr val="accent1"/>
        </a:buClr>
        <a:buFont typeface="Wingdings" charset="0"/>
        <a:buChar char="§"/>
        <a:defRPr sz="1200">
          <a:solidFill>
            <a:schemeClr val="tx1"/>
          </a:solidFill>
          <a:latin typeface="+mn-lt"/>
          <a:ea typeface="+mn-ea"/>
        </a:defRPr>
      </a:lvl6pPr>
      <a:lvl7pPr marL="2355850" indent="-174625" algn="l" rtl="0" eaLnBrk="1" fontAlgn="base" hangingPunct="1">
        <a:lnSpc>
          <a:spcPct val="90000"/>
        </a:lnSpc>
        <a:spcBef>
          <a:spcPct val="25000"/>
        </a:spcBef>
        <a:spcAft>
          <a:spcPct val="0"/>
        </a:spcAft>
        <a:buClr>
          <a:schemeClr val="accent1"/>
        </a:buClr>
        <a:buFont typeface="Wingdings" charset="0"/>
        <a:buChar char="§"/>
        <a:defRPr sz="1200">
          <a:solidFill>
            <a:schemeClr val="tx1"/>
          </a:solidFill>
          <a:latin typeface="+mn-lt"/>
          <a:ea typeface="+mn-ea"/>
        </a:defRPr>
      </a:lvl7pPr>
      <a:lvl8pPr marL="2813050" indent="-174625" algn="l" rtl="0" eaLnBrk="1" fontAlgn="base" hangingPunct="1">
        <a:lnSpc>
          <a:spcPct val="90000"/>
        </a:lnSpc>
        <a:spcBef>
          <a:spcPct val="25000"/>
        </a:spcBef>
        <a:spcAft>
          <a:spcPct val="0"/>
        </a:spcAft>
        <a:buClr>
          <a:schemeClr val="accent1"/>
        </a:buClr>
        <a:buFont typeface="Wingdings" charset="0"/>
        <a:buChar char="§"/>
        <a:defRPr sz="1200">
          <a:solidFill>
            <a:schemeClr val="tx1"/>
          </a:solidFill>
          <a:latin typeface="+mn-lt"/>
          <a:ea typeface="+mn-ea"/>
        </a:defRPr>
      </a:lvl8pPr>
      <a:lvl9pPr marL="3270250" indent="-174625" algn="l" rtl="0" eaLnBrk="1" fontAlgn="base" hangingPunct="1">
        <a:lnSpc>
          <a:spcPct val="90000"/>
        </a:lnSpc>
        <a:spcBef>
          <a:spcPct val="25000"/>
        </a:spcBef>
        <a:spcAft>
          <a:spcPct val="0"/>
        </a:spcAft>
        <a:buClr>
          <a:schemeClr val="accent1"/>
        </a:buClr>
        <a:buFont typeface="Wingdings" charset="0"/>
        <a:buChar cha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4.emf"/></Relationships>
</file>

<file path=ppt/slides/_rels/slide2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emf"/><Relationship Id="rId5" Type="http://schemas.openxmlformats.org/officeDocument/2006/relationships/image" Target="../media/image17.emf"/><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emf"/><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emf"/><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emf"/><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 Id="rId9" Type="http://schemas.openxmlformats.org/officeDocument/2006/relationships/image" Target="../media/image5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noGrp="1" noChangeArrowheads="1"/>
          </p:cNvSpPr>
          <p:nvPr>
            <p:ph type="subTitle" idx="1"/>
          </p:nvPr>
        </p:nvSpPr>
        <p:spPr>
          <a:xfrm>
            <a:off x="591344" y="1458516"/>
            <a:ext cx="8169672" cy="544094"/>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100000"/>
              </a:lnSpc>
              <a:spcBef>
                <a:spcPct val="0"/>
              </a:spcBef>
            </a:pPr>
            <a:r>
              <a:rPr lang="en-US" sz="2800" dirty="0"/>
              <a:t>DevOps @ </a:t>
            </a:r>
            <a:r>
              <a:rPr lang="en-US" sz="2800" dirty="0" smtClean="0"/>
              <a:t>Fidelity Investments</a:t>
            </a:r>
            <a:endParaRPr lang="en-US" sz="3200" dirty="0"/>
          </a:p>
        </p:txBody>
      </p:sp>
      <p:sp>
        <p:nvSpPr>
          <p:cNvPr id="2054" name="Rectangle 6"/>
          <p:cNvSpPr>
            <a:spLocks noChangeArrowheads="1"/>
          </p:cNvSpPr>
          <p:nvPr/>
        </p:nvSpPr>
        <p:spPr bwMode="auto">
          <a:xfrm>
            <a:off x="591344" y="2204046"/>
            <a:ext cx="1562675" cy="359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1631" tIns="40816" rIns="81631" bIns="40816">
            <a:spAutoFit/>
          </a:bodyPr>
          <a:lstStyle/>
          <a:p>
            <a:pPr defTabSz="816571">
              <a:defRPr/>
            </a:pPr>
            <a:r>
              <a:rPr lang="en-US" dirty="0" smtClean="0">
                <a:latin typeface="Gill Sans Light"/>
                <a:ea typeface="ＭＳ Ｐゴシック" charset="0"/>
                <a:cs typeface="Gill Sans Light"/>
              </a:rPr>
              <a:t>October 2014</a:t>
            </a:r>
            <a:endParaRPr lang="en-US" dirty="0">
              <a:latin typeface="Gill Sans Light"/>
              <a:ea typeface="ＭＳ Ｐゴシック" charset="0"/>
              <a:cs typeface="Gill Sans Light"/>
            </a:endParaRPr>
          </a:p>
        </p:txBody>
      </p:sp>
      <p:sp>
        <p:nvSpPr>
          <p:cNvPr id="2055" name="Rectangle 7"/>
          <p:cNvSpPr>
            <a:spLocks noChangeArrowheads="1"/>
          </p:cNvSpPr>
          <p:nvPr/>
        </p:nvSpPr>
        <p:spPr bwMode="auto">
          <a:xfrm>
            <a:off x="645915" y="337344"/>
            <a:ext cx="1658855" cy="220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1631" tIns="40816" rIns="81631" bIns="40816">
            <a:spAutoFit/>
          </a:bodyPr>
          <a:lstStyle/>
          <a:p>
            <a:pPr defTabSz="816571">
              <a:defRPr/>
            </a:pPr>
            <a:r>
              <a:rPr lang="en-US" sz="900" dirty="0">
                <a:latin typeface="Gill Sans Light"/>
                <a:ea typeface="ＭＳ Ｐゴシック" charset="0"/>
                <a:cs typeface="Gill Sans Light"/>
              </a:rPr>
              <a:t>Corporate Technology Group</a:t>
            </a:r>
          </a:p>
        </p:txBody>
      </p:sp>
      <p:sp>
        <p:nvSpPr>
          <p:cNvPr id="2" name="Rectangle 1"/>
          <p:cNvSpPr/>
          <p:nvPr/>
        </p:nvSpPr>
        <p:spPr>
          <a:xfrm>
            <a:off x="591344" y="3867923"/>
            <a:ext cx="3369281" cy="738664"/>
          </a:xfrm>
          <a:prstGeom prst="rect">
            <a:avLst/>
          </a:prstGeom>
        </p:spPr>
        <p:txBody>
          <a:bodyPr wrap="square">
            <a:spAutoFit/>
          </a:bodyPr>
          <a:lstStyle/>
          <a:p>
            <a:pPr eaLnBrk="1" hangingPunct="1"/>
            <a:r>
              <a:rPr lang="en-US" sz="1400" dirty="0"/>
              <a:t>Sean </a:t>
            </a:r>
            <a:r>
              <a:rPr lang="en-US" sz="1400" dirty="0" smtClean="0"/>
              <a:t>Egan, Principal Architect</a:t>
            </a:r>
          </a:p>
          <a:p>
            <a:pPr eaLnBrk="1" hangingPunct="1"/>
            <a:endParaRPr lang="en-US" sz="1400" dirty="0"/>
          </a:p>
          <a:p>
            <a:pPr eaLnBrk="1" hangingPunct="1"/>
            <a:r>
              <a:rPr lang="en-US" sz="1400" dirty="0" smtClean="0"/>
              <a:t>Jackie Owino, Principal</a:t>
            </a:r>
            <a:r>
              <a:rPr lang="en-US" sz="1400" dirty="0"/>
              <a:t>, Agile Coach</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552" y="968024"/>
            <a:ext cx="4849091" cy="49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312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5400000">
            <a:off x="2934237" y="849106"/>
            <a:ext cx="3276000" cy="4320000"/>
          </a:xfrm>
          <a:prstGeom prst="rect">
            <a:avLst/>
          </a:prstGeom>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vert270" lIns="68574" tIns="34287" rIns="68574" bIns="34287" rtlCol="0" anchor="ctr"/>
          <a:lstStyle/>
          <a:p>
            <a:pPr algn="ctr"/>
            <a:r>
              <a:rPr lang="en-GB" dirty="0">
                <a:solidFill>
                  <a:schemeClr val="bg1"/>
                </a:solidFill>
              </a:rPr>
              <a:t>Deliver More Value</a:t>
            </a:r>
            <a:endParaRPr lang="en-US" dirty="0">
              <a:solidFill>
                <a:schemeClr val="bg1"/>
              </a:solidFill>
            </a:endParaRPr>
          </a:p>
        </p:txBody>
      </p:sp>
      <p:sp>
        <p:nvSpPr>
          <p:cNvPr id="7" name="Isosceles Triangle 6"/>
          <p:cNvSpPr/>
          <p:nvPr/>
        </p:nvSpPr>
        <p:spPr>
          <a:xfrm rot="16200000">
            <a:off x="4924139" y="3186740"/>
            <a:ext cx="1324161" cy="1620722"/>
          </a:xfrm>
          <a:prstGeom prst="triangle">
            <a:avLst>
              <a:gd name="adj" fmla="val 0"/>
            </a:avLst>
          </a:prstGeom>
          <a:gradFill>
            <a:gsLst>
              <a:gs pos="0">
                <a:srgbClr val="D80000"/>
              </a:gs>
              <a:gs pos="80000">
                <a:srgbClr val="F63636"/>
              </a:gs>
              <a:gs pos="100000">
                <a:srgbClr val="FF5757"/>
              </a:gs>
            </a:gsLst>
            <a:lin ang="0" scaled="0"/>
          </a:gradFill>
          <a:ln/>
          <a:effectLst/>
        </p:spPr>
        <p:style>
          <a:lnRef idx="1">
            <a:schemeClr val="accent6"/>
          </a:lnRef>
          <a:fillRef idx="3">
            <a:schemeClr val="accent6"/>
          </a:fillRef>
          <a:effectRef idx="2">
            <a:schemeClr val="accent6"/>
          </a:effectRef>
          <a:fontRef idx="minor">
            <a:schemeClr val="lt1"/>
          </a:fontRef>
        </p:style>
        <p:txBody>
          <a:bodyPr vert="vert" lIns="68574" tIns="34287" rIns="68574" bIns="34287" rtlCol="0" anchor="ctr"/>
          <a:lstStyle/>
          <a:p>
            <a:pPr algn="ctr"/>
            <a:r>
              <a:rPr lang="en-GB" dirty="0"/>
              <a:t>Failure Load</a:t>
            </a:r>
          </a:p>
        </p:txBody>
      </p:sp>
      <p:sp>
        <p:nvSpPr>
          <p:cNvPr id="2" name="Title 1"/>
          <p:cNvSpPr>
            <a:spLocks noGrp="1"/>
          </p:cNvSpPr>
          <p:nvPr>
            <p:ph type="title"/>
          </p:nvPr>
        </p:nvSpPr>
        <p:spPr/>
        <p:txBody>
          <a:bodyPr>
            <a:normAutofit/>
          </a:bodyPr>
          <a:lstStyle/>
          <a:p>
            <a:r>
              <a:rPr lang="en-GB" dirty="0" smtClean="0"/>
              <a:t>Reduce the </a:t>
            </a:r>
            <a:r>
              <a:rPr lang="en-GB" dirty="0"/>
              <a:t>cost of delivering a </a:t>
            </a:r>
            <a:r>
              <a:rPr lang="en-GB" dirty="0" smtClean="0"/>
              <a:t>“Unit </a:t>
            </a:r>
            <a:r>
              <a:rPr lang="en-GB" dirty="0"/>
              <a:t>of </a:t>
            </a:r>
            <a:r>
              <a:rPr lang="en-GB" dirty="0" smtClean="0"/>
              <a:t>Value</a:t>
            </a:r>
            <a:r>
              <a:rPr lang="en-GB" dirty="0"/>
              <a:t>”</a:t>
            </a:r>
          </a:p>
        </p:txBody>
      </p:sp>
      <p:sp>
        <p:nvSpPr>
          <p:cNvPr id="5" name="Rectangle 4"/>
          <p:cNvSpPr/>
          <p:nvPr/>
        </p:nvSpPr>
        <p:spPr>
          <a:xfrm>
            <a:off x="2411761" y="1729944"/>
            <a:ext cx="360000" cy="2929238"/>
          </a:xfrm>
          <a:prstGeom prst="rect">
            <a:avLst/>
          </a:prstGeom>
          <a:ln/>
        </p:spPr>
        <p:style>
          <a:lnRef idx="1">
            <a:schemeClr val="accent6"/>
          </a:lnRef>
          <a:fillRef idx="3">
            <a:schemeClr val="accent6"/>
          </a:fillRef>
          <a:effectRef idx="2">
            <a:schemeClr val="accent6"/>
          </a:effectRef>
          <a:fontRef idx="minor">
            <a:schemeClr val="lt1"/>
          </a:fontRef>
        </p:style>
        <p:txBody>
          <a:bodyPr vert="vert" lIns="68574" tIns="36000" rIns="108000" bIns="34287" rtlCol="0" anchor="ctr"/>
          <a:lstStyle/>
          <a:p>
            <a:pPr algn="ctr">
              <a:lnSpc>
                <a:spcPts val="1400"/>
              </a:lnSpc>
            </a:pPr>
            <a:r>
              <a:rPr lang="en-GB" dirty="0" smtClean="0">
                <a:solidFill>
                  <a:schemeClr val="bg1"/>
                </a:solidFill>
              </a:rPr>
              <a:t>Transaction Cost</a:t>
            </a:r>
          </a:p>
        </p:txBody>
      </p:sp>
      <p:sp>
        <p:nvSpPr>
          <p:cNvPr id="9" name="Rectangle 8"/>
          <p:cNvSpPr/>
          <p:nvPr/>
        </p:nvSpPr>
        <p:spPr>
          <a:xfrm>
            <a:off x="6372240" y="1371105"/>
            <a:ext cx="360000" cy="3288077"/>
          </a:xfrm>
          <a:prstGeom prst="rect">
            <a:avLst/>
          </a:prstGeom>
          <a:ln/>
          <a:effectLst/>
        </p:spPr>
        <p:style>
          <a:lnRef idx="1">
            <a:schemeClr val="accent6"/>
          </a:lnRef>
          <a:fillRef idx="3">
            <a:schemeClr val="accent6"/>
          </a:fillRef>
          <a:effectRef idx="2">
            <a:schemeClr val="accent6"/>
          </a:effectRef>
          <a:fontRef idx="minor">
            <a:schemeClr val="lt1"/>
          </a:fontRef>
        </p:style>
        <p:txBody>
          <a:bodyPr vert="vert" lIns="68574" tIns="36000" rIns="108000" bIns="34287" rtlCol="0" anchor="ctr"/>
          <a:lstStyle/>
          <a:p>
            <a:pPr algn="ctr">
              <a:lnSpc>
                <a:spcPts val="1400"/>
              </a:lnSpc>
            </a:pPr>
            <a:r>
              <a:rPr lang="en-GB" dirty="0" smtClean="0">
                <a:solidFill>
                  <a:schemeClr val="bg1"/>
                </a:solidFill>
              </a:rPr>
              <a:t>Transaction Cost</a:t>
            </a:r>
            <a:endParaRPr lang="en-GB" dirty="0">
              <a:solidFill>
                <a:schemeClr val="bg1"/>
              </a:solidFill>
            </a:endParaRPr>
          </a:p>
        </p:txBody>
      </p:sp>
      <p:sp>
        <p:nvSpPr>
          <p:cNvPr id="10" name="Rounded Rectangular Callout 9"/>
          <p:cNvSpPr/>
          <p:nvPr/>
        </p:nvSpPr>
        <p:spPr>
          <a:xfrm>
            <a:off x="98051" y="1674582"/>
            <a:ext cx="2105039" cy="828000"/>
          </a:xfrm>
          <a:prstGeom prst="wedgeRoundRectCallout">
            <a:avLst>
              <a:gd name="adj1" fmla="val 65473"/>
              <a:gd name="adj2" fmla="val -7248"/>
              <a:gd name="adj3" fmla="val 16667"/>
            </a:avLst>
          </a:prstGeom>
        </p:spPr>
        <p:style>
          <a:lnRef idx="2">
            <a:schemeClr val="accent1">
              <a:shade val="50000"/>
            </a:schemeClr>
          </a:lnRef>
          <a:fillRef idx="1001">
            <a:schemeClr val="lt1"/>
          </a:fillRef>
          <a:effectRef idx="0">
            <a:schemeClr val="accent1"/>
          </a:effectRef>
          <a:fontRef idx="minor">
            <a:schemeClr val="lt1"/>
          </a:fontRef>
        </p:style>
        <p:txBody>
          <a:bodyPr lIns="68574" tIns="34287" rIns="68574" bIns="34287" rtlCol="0" anchor="ctr"/>
          <a:lstStyle/>
          <a:p>
            <a:pPr algn="ctr"/>
            <a:r>
              <a:rPr lang="en-GB" sz="1600" dirty="0">
                <a:solidFill>
                  <a:schemeClr val="bg2">
                    <a:lumMod val="50000"/>
                  </a:schemeClr>
                </a:solidFill>
              </a:rPr>
              <a:t>Automate the setup process</a:t>
            </a:r>
          </a:p>
        </p:txBody>
      </p:sp>
      <p:sp>
        <p:nvSpPr>
          <p:cNvPr id="11" name="Rounded Rectangular Callout 10"/>
          <p:cNvSpPr/>
          <p:nvPr/>
        </p:nvSpPr>
        <p:spPr>
          <a:xfrm>
            <a:off x="6443761" y="3795182"/>
            <a:ext cx="2664000" cy="864000"/>
          </a:xfrm>
          <a:prstGeom prst="wedgeRoundRectCallout">
            <a:avLst>
              <a:gd name="adj1" fmla="val -42963"/>
              <a:gd name="adj2" fmla="val -83717"/>
              <a:gd name="adj3" fmla="val 16667"/>
            </a:avLst>
          </a:prstGeom>
        </p:spPr>
        <p:style>
          <a:lnRef idx="2">
            <a:schemeClr val="accent1">
              <a:shade val="50000"/>
            </a:schemeClr>
          </a:lnRef>
          <a:fillRef idx="1001">
            <a:schemeClr val="lt1"/>
          </a:fillRef>
          <a:effectRef idx="0">
            <a:schemeClr val="accent1"/>
          </a:effectRef>
          <a:fontRef idx="minor">
            <a:schemeClr val="lt1"/>
          </a:fontRef>
        </p:style>
        <p:txBody>
          <a:bodyPr wrap="none" lIns="0" tIns="34287" rIns="0" bIns="34287" rtlCol="0" anchor="ctr"/>
          <a:lstStyle/>
          <a:p>
            <a:pPr algn="ctr"/>
            <a:r>
              <a:rPr lang="en-GB" sz="1600" dirty="0">
                <a:solidFill>
                  <a:schemeClr val="bg2">
                    <a:lumMod val="50000"/>
                  </a:schemeClr>
                </a:solidFill>
              </a:rPr>
              <a:t>Automate the provisioning </a:t>
            </a:r>
            <a:r>
              <a:rPr lang="en-GB" sz="1600" dirty="0" smtClean="0">
                <a:solidFill>
                  <a:schemeClr val="bg2">
                    <a:lumMod val="50000"/>
                  </a:schemeClr>
                </a:solidFill>
              </a:rPr>
              <a:t/>
            </a:r>
            <a:br>
              <a:rPr lang="en-GB" sz="1600" dirty="0" smtClean="0">
                <a:solidFill>
                  <a:schemeClr val="bg2">
                    <a:lumMod val="50000"/>
                  </a:schemeClr>
                </a:solidFill>
              </a:rPr>
            </a:br>
            <a:r>
              <a:rPr lang="en-GB" sz="1600" dirty="0" smtClean="0">
                <a:solidFill>
                  <a:schemeClr val="bg2">
                    <a:lumMod val="50000"/>
                  </a:schemeClr>
                </a:solidFill>
              </a:rPr>
              <a:t>process</a:t>
            </a:r>
            <a:r>
              <a:rPr lang="en-GB" sz="1600" dirty="0">
                <a:solidFill>
                  <a:schemeClr val="bg2">
                    <a:lumMod val="50000"/>
                  </a:schemeClr>
                </a:solidFill>
              </a:rPr>
              <a:t>, testing, etc.</a:t>
            </a:r>
          </a:p>
        </p:txBody>
      </p:sp>
      <p:sp>
        <p:nvSpPr>
          <p:cNvPr id="13" name="Rounded Rectangular Callout 12"/>
          <p:cNvSpPr/>
          <p:nvPr/>
        </p:nvSpPr>
        <p:spPr>
          <a:xfrm>
            <a:off x="276225" y="4107577"/>
            <a:ext cx="4163977" cy="864000"/>
          </a:xfrm>
          <a:prstGeom prst="wedgeRoundRectCallout">
            <a:avLst>
              <a:gd name="adj1" fmla="val 23355"/>
              <a:gd name="adj2" fmla="val -79539"/>
              <a:gd name="adj3" fmla="val 16667"/>
            </a:avLst>
          </a:prstGeom>
        </p:spPr>
        <p:style>
          <a:lnRef idx="2">
            <a:schemeClr val="accent1">
              <a:shade val="50000"/>
            </a:schemeClr>
          </a:lnRef>
          <a:fillRef idx="1001">
            <a:schemeClr val="lt1"/>
          </a:fillRef>
          <a:effectRef idx="0">
            <a:schemeClr val="accent1"/>
          </a:effectRef>
          <a:fontRef idx="minor">
            <a:schemeClr val="lt1"/>
          </a:fontRef>
        </p:style>
        <p:txBody>
          <a:bodyPr lIns="0" tIns="34287" rIns="0" bIns="34287" rtlCol="0" anchor="ctr"/>
          <a:lstStyle/>
          <a:p>
            <a:pPr algn="ctr"/>
            <a:r>
              <a:rPr lang="en-GB" sz="1600" dirty="0">
                <a:solidFill>
                  <a:schemeClr val="bg2">
                    <a:lumMod val="50000"/>
                  </a:schemeClr>
                </a:solidFill>
              </a:rPr>
              <a:t>Write Unit Tests, Write Integration and Function Tests, Leverage Automation, etc.</a:t>
            </a:r>
          </a:p>
        </p:txBody>
      </p:sp>
      <p:sp>
        <p:nvSpPr>
          <p:cNvPr id="4" name="Rectangle 3"/>
          <p:cNvSpPr/>
          <p:nvPr/>
        </p:nvSpPr>
        <p:spPr>
          <a:xfrm>
            <a:off x="2411760" y="1371105"/>
            <a:ext cx="4320480" cy="358839"/>
          </a:xfrm>
          <a:prstGeom prst="rect">
            <a:avLst/>
          </a:prstGeom>
          <a:ln/>
        </p:spPr>
        <p:style>
          <a:lnRef idx="1">
            <a:schemeClr val="accent5"/>
          </a:lnRef>
          <a:fillRef idx="3">
            <a:schemeClr val="accent5"/>
          </a:fillRef>
          <a:effectRef idx="2">
            <a:schemeClr val="accent5"/>
          </a:effectRef>
          <a:fontRef idx="minor">
            <a:schemeClr val="lt1"/>
          </a:fontRef>
        </p:style>
        <p:txBody>
          <a:bodyPr lIns="68574" tIns="34287" rIns="68574" bIns="34287" rtlCol="0" anchor="ctr"/>
          <a:lstStyle/>
          <a:p>
            <a:pPr algn="ctr"/>
            <a:r>
              <a:rPr lang="en-GB" dirty="0" smtClean="0">
                <a:solidFill>
                  <a:schemeClr val="bg1"/>
                </a:solidFill>
              </a:rPr>
              <a:t>Coordination Cost</a:t>
            </a:r>
          </a:p>
        </p:txBody>
      </p:sp>
      <p:sp>
        <p:nvSpPr>
          <p:cNvPr id="12" name="Rounded Rectangular Callout 11"/>
          <p:cNvSpPr/>
          <p:nvPr/>
        </p:nvSpPr>
        <p:spPr>
          <a:xfrm>
            <a:off x="3929161" y="803765"/>
            <a:ext cx="5029200" cy="723864"/>
          </a:xfrm>
          <a:prstGeom prst="wedgeRoundRectCallout">
            <a:avLst/>
          </a:prstGeom>
        </p:spPr>
        <p:style>
          <a:lnRef idx="2">
            <a:schemeClr val="accent1">
              <a:shade val="50000"/>
            </a:schemeClr>
          </a:lnRef>
          <a:fillRef idx="1001">
            <a:schemeClr val="lt1"/>
          </a:fillRef>
          <a:effectRef idx="0">
            <a:schemeClr val="accent1"/>
          </a:effectRef>
          <a:fontRef idx="minor">
            <a:schemeClr val="lt1"/>
          </a:fontRef>
        </p:style>
        <p:txBody>
          <a:bodyPr lIns="68574" tIns="34287" rIns="68574" bIns="34287" rtlCol="0" anchor="ctr"/>
          <a:lstStyle/>
          <a:p>
            <a:pPr algn="ctr"/>
            <a:r>
              <a:rPr lang="en-GB" sz="1600" dirty="0">
                <a:solidFill>
                  <a:schemeClr val="bg2">
                    <a:lumMod val="50000"/>
                  </a:schemeClr>
                </a:solidFill>
              </a:rPr>
              <a:t>Leverage Transparency Provided by the ALM Tool to provide Application and Process Insight</a:t>
            </a:r>
          </a:p>
        </p:txBody>
      </p:sp>
    </p:spTree>
    <p:extLst>
      <p:ext uri="{BB962C8B-B14F-4D97-AF65-F5344CB8AC3E}">
        <p14:creationId xmlns:p14="http://schemas.microsoft.com/office/powerpoint/2010/main" val="219526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rot="5400000">
            <a:off x="3137993" y="1641581"/>
            <a:ext cx="3344779" cy="2570261"/>
          </a:xfrm>
          <a:prstGeom prst="triangle">
            <a:avLst/>
          </a:prstGeom>
          <a:gradFill>
            <a:gsLst>
              <a:gs pos="0">
                <a:schemeClr val="accent2">
                  <a:shade val="51000"/>
                  <a:satMod val="130000"/>
                  <a:alpha val="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780" name="Rectangle 4"/>
          <p:cNvSpPr>
            <a:spLocks noGrp="1" noChangeArrowheads="1"/>
          </p:cNvSpPr>
          <p:nvPr>
            <p:ph type="title" idx="4294967295"/>
          </p:nvPr>
        </p:nvSpPr>
        <p:spPr>
          <a:xfrm>
            <a:off x="297408" y="141434"/>
            <a:ext cx="8680339" cy="553641"/>
          </a:xfrm>
        </p:spPr>
        <p:txBody>
          <a:bodyPr/>
          <a:lstStyle/>
          <a:p>
            <a:pPr>
              <a:lnSpc>
                <a:spcPct val="90000"/>
              </a:lnSpc>
            </a:pPr>
            <a:r>
              <a:rPr lang="en-US" sz="2400" dirty="0" smtClean="0"/>
              <a:t>Shared Vision:  “Agile Coaches Lens”</a:t>
            </a:r>
          </a:p>
        </p:txBody>
      </p:sp>
      <p:sp>
        <p:nvSpPr>
          <p:cNvPr id="75784" name="AutoShape 21"/>
          <p:cNvSpPr>
            <a:spLocks noChangeArrowheads="1"/>
          </p:cNvSpPr>
          <p:nvPr/>
        </p:nvSpPr>
        <p:spPr bwMode="auto">
          <a:xfrm>
            <a:off x="543226" y="1042121"/>
            <a:ext cx="3600000" cy="828000"/>
          </a:xfrm>
          <a:prstGeom prst="roundRect">
            <a:avLst>
              <a:gd name="adj" fmla="val 16667"/>
            </a:avLst>
          </a:prstGeom>
          <a:ln>
            <a:headEnd/>
            <a:tailEnd/>
          </a:ln>
        </p:spPr>
        <p:style>
          <a:lnRef idx="1">
            <a:schemeClr val="accent6"/>
          </a:lnRef>
          <a:fillRef idx="3">
            <a:schemeClr val="accent6"/>
          </a:fillRef>
          <a:effectRef idx="2">
            <a:schemeClr val="accent6"/>
          </a:effectRef>
          <a:fontRef idx="minor">
            <a:schemeClr val="lt1"/>
          </a:fontRef>
        </p:style>
        <p:txBody>
          <a:bodyPr lIns="180000" tIns="0" rIns="0" bIns="0" anchor="ctr"/>
          <a:lstStyle/>
          <a:p>
            <a:pPr defTabSz="734291">
              <a:spcBef>
                <a:spcPts val="0"/>
              </a:spcBef>
              <a:spcAft>
                <a:spcPts val="300"/>
              </a:spcAft>
              <a:buClr>
                <a:schemeClr val="bg1"/>
              </a:buClr>
            </a:pPr>
            <a:r>
              <a:rPr lang="en-US" sz="1000" dirty="0" smtClean="0">
                <a:solidFill>
                  <a:srgbClr val="FFFFFF"/>
                </a:solidFill>
              </a:rPr>
              <a:t>Agile Coaching </a:t>
            </a:r>
          </a:p>
          <a:p>
            <a:pPr marL="171450" indent="-171450" defTabSz="734291">
              <a:spcBef>
                <a:spcPts val="0"/>
              </a:spcBef>
              <a:spcAft>
                <a:spcPts val="300"/>
              </a:spcAft>
              <a:buClr>
                <a:schemeClr val="bg1"/>
              </a:buClr>
              <a:buFont typeface="Arial" panose="020B0604020202020204" pitchFamily="34" charset="0"/>
              <a:buChar char="•"/>
            </a:pPr>
            <a:r>
              <a:rPr lang="en-US" sz="1000" dirty="0" smtClean="0">
                <a:solidFill>
                  <a:srgbClr val="FFFFFF"/>
                </a:solidFill>
              </a:rPr>
              <a:t>Organizational  (Guided </a:t>
            </a:r>
            <a:r>
              <a:rPr lang="en-US" sz="1000" dirty="0">
                <a:solidFill>
                  <a:srgbClr val="FFFFFF"/>
                </a:solidFill>
              </a:rPr>
              <a:t>Onboarding and  </a:t>
            </a:r>
            <a:r>
              <a:rPr lang="en-US" sz="1000" dirty="0" smtClean="0">
                <a:solidFill>
                  <a:srgbClr val="FFFFFF"/>
                </a:solidFill>
              </a:rPr>
              <a:t>Transition)</a:t>
            </a:r>
          </a:p>
          <a:p>
            <a:pPr marL="171450" indent="-171450" defTabSz="734291">
              <a:spcBef>
                <a:spcPts val="0"/>
              </a:spcBef>
              <a:spcAft>
                <a:spcPts val="300"/>
              </a:spcAft>
              <a:buClr>
                <a:schemeClr val="bg1"/>
              </a:buClr>
              <a:buFont typeface="Arial" panose="020B0604020202020204" pitchFamily="34" charset="0"/>
              <a:buChar char="•"/>
            </a:pPr>
            <a:r>
              <a:rPr lang="en-US" sz="1000" dirty="0" smtClean="0">
                <a:solidFill>
                  <a:srgbClr val="FFFFFF"/>
                </a:solidFill>
              </a:rPr>
              <a:t>Clear Roles and Responsibilities</a:t>
            </a:r>
          </a:p>
          <a:p>
            <a:pPr marL="171450" indent="-171450" defTabSz="734291">
              <a:spcBef>
                <a:spcPts val="0"/>
              </a:spcBef>
              <a:spcAft>
                <a:spcPts val="300"/>
              </a:spcAft>
              <a:buClr>
                <a:schemeClr val="bg1"/>
              </a:buClr>
              <a:buFont typeface="Arial" panose="020B0604020202020204" pitchFamily="34" charset="0"/>
              <a:buChar char="•"/>
            </a:pPr>
            <a:r>
              <a:rPr lang="en-US" sz="1000" dirty="0" smtClean="0">
                <a:solidFill>
                  <a:srgbClr val="FFFFFF"/>
                </a:solidFill>
              </a:rPr>
              <a:t>Sustainer Programs </a:t>
            </a:r>
            <a:endParaRPr lang="en-US" sz="1000" dirty="0">
              <a:solidFill>
                <a:srgbClr val="FFFFFF"/>
              </a:solidFill>
            </a:endParaRPr>
          </a:p>
        </p:txBody>
      </p:sp>
      <p:sp>
        <p:nvSpPr>
          <p:cNvPr id="75787" name="AutoShape 21"/>
          <p:cNvSpPr>
            <a:spLocks noChangeArrowheads="1"/>
          </p:cNvSpPr>
          <p:nvPr/>
        </p:nvSpPr>
        <p:spPr bwMode="auto">
          <a:xfrm>
            <a:off x="543227" y="2017905"/>
            <a:ext cx="3600000" cy="828000"/>
          </a:xfrm>
          <a:prstGeom prst="roundRect">
            <a:avLst>
              <a:gd name="adj" fmla="val 16667"/>
            </a:avLst>
          </a:prstGeom>
          <a:ln>
            <a:headEnd/>
            <a:tailEnd/>
          </a:ln>
        </p:spPr>
        <p:style>
          <a:lnRef idx="1">
            <a:schemeClr val="accent1"/>
          </a:lnRef>
          <a:fillRef idx="3">
            <a:schemeClr val="accent1"/>
          </a:fillRef>
          <a:effectRef idx="2">
            <a:schemeClr val="accent1"/>
          </a:effectRef>
          <a:fontRef idx="minor">
            <a:schemeClr val="lt1"/>
          </a:fontRef>
        </p:style>
        <p:txBody>
          <a:bodyPr lIns="180000" tIns="0" rIns="0" bIns="0" anchor="ctr"/>
          <a:lstStyle/>
          <a:p>
            <a:pPr defTabSz="734291">
              <a:spcBef>
                <a:spcPts val="0"/>
              </a:spcBef>
              <a:spcAft>
                <a:spcPts val="300"/>
              </a:spcAft>
              <a:buClr>
                <a:schemeClr val="bg1"/>
              </a:buClr>
            </a:pPr>
            <a:r>
              <a:rPr lang="en-US" sz="1000" dirty="0" smtClean="0">
                <a:solidFill>
                  <a:srgbClr val="FFFFFF"/>
                </a:solidFill>
                <a:latin typeface="+mn-lt"/>
              </a:rPr>
              <a:t>Backlog Management </a:t>
            </a:r>
          </a:p>
          <a:p>
            <a:pPr marL="171450" indent="-171450" defTabSz="734291">
              <a:spcBef>
                <a:spcPts val="0"/>
              </a:spcBef>
              <a:spcAft>
                <a:spcPts val="300"/>
              </a:spcAft>
              <a:buClr>
                <a:schemeClr val="bg1"/>
              </a:buClr>
              <a:buFont typeface="Arial" panose="020B0604020202020204" pitchFamily="34" charset="0"/>
              <a:buChar char="•"/>
            </a:pPr>
            <a:r>
              <a:rPr lang="en-US" sz="1000" dirty="0" smtClean="0">
                <a:solidFill>
                  <a:srgbClr val="FFFFFF"/>
                </a:solidFill>
                <a:latin typeface="+mn-lt"/>
              </a:rPr>
              <a:t>Release/ Roadmap Planning</a:t>
            </a:r>
          </a:p>
          <a:p>
            <a:pPr marL="171450" indent="-171450" defTabSz="734291">
              <a:spcBef>
                <a:spcPts val="0"/>
              </a:spcBef>
              <a:spcAft>
                <a:spcPts val="300"/>
              </a:spcAft>
              <a:buClr>
                <a:schemeClr val="bg1"/>
              </a:buClr>
              <a:buFont typeface="Arial" panose="020B0604020202020204" pitchFamily="34" charset="0"/>
              <a:buChar char="•"/>
            </a:pPr>
            <a:r>
              <a:rPr lang="en-US" sz="1000" dirty="0" smtClean="0">
                <a:solidFill>
                  <a:srgbClr val="FFFFFF"/>
                </a:solidFill>
                <a:latin typeface="+mn-lt"/>
              </a:rPr>
              <a:t>Portfolio </a:t>
            </a:r>
            <a:r>
              <a:rPr lang="en-US" sz="1000" dirty="0">
                <a:solidFill>
                  <a:srgbClr val="FFFFFF"/>
                </a:solidFill>
                <a:latin typeface="+mn-lt"/>
              </a:rPr>
              <a:t>and Program </a:t>
            </a:r>
            <a:r>
              <a:rPr lang="en-US" sz="1000" dirty="0" smtClean="0">
                <a:solidFill>
                  <a:srgbClr val="FFFFFF"/>
                </a:solidFill>
                <a:latin typeface="+mn-lt"/>
              </a:rPr>
              <a:t>planning</a:t>
            </a:r>
            <a:endParaRPr lang="en-US" sz="1000" dirty="0">
              <a:solidFill>
                <a:srgbClr val="FFFFFF"/>
              </a:solidFill>
              <a:latin typeface="+mn-lt"/>
            </a:endParaRPr>
          </a:p>
        </p:txBody>
      </p:sp>
      <p:sp>
        <p:nvSpPr>
          <p:cNvPr id="75788" name="Rectangle 32"/>
          <p:cNvSpPr>
            <a:spLocks noChangeArrowheads="1"/>
          </p:cNvSpPr>
          <p:nvPr/>
        </p:nvSpPr>
        <p:spPr bwMode="auto">
          <a:xfrm rot="-5400000">
            <a:off x="-1315443" y="2757439"/>
            <a:ext cx="3202990" cy="338546"/>
          </a:xfrm>
          <a:prstGeom prst="rect">
            <a:avLst/>
          </a:prstGeom>
          <a:noFill/>
          <a:ln w="9525">
            <a:noFill/>
            <a:miter lim="800000"/>
            <a:headEnd/>
            <a:tailEnd/>
          </a:ln>
        </p:spPr>
        <p:txBody>
          <a:bodyPr wrap="square" lIns="91432" tIns="45716" rIns="91432" bIns="45716">
            <a:spAutoFit/>
          </a:bodyPr>
          <a:lstStyle/>
          <a:p>
            <a:pPr algn="ctr"/>
            <a:r>
              <a:rPr lang="en-US" sz="1600" b="1" dirty="0">
                <a:solidFill>
                  <a:schemeClr val="bg2">
                    <a:lumMod val="75000"/>
                  </a:schemeClr>
                </a:solidFill>
              </a:rPr>
              <a:t> </a:t>
            </a:r>
            <a:r>
              <a:rPr lang="en-US" sz="1600" b="1" dirty="0" smtClean="0">
                <a:solidFill>
                  <a:schemeClr val="bg2">
                    <a:lumMod val="75000"/>
                  </a:schemeClr>
                </a:solidFill>
              </a:rPr>
              <a:t>Methodology Support</a:t>
            </a:r>
            <a:endParaRPr lang="en-US" sz="1600" b="1" dirty="0">
              <a:solidFill>
                <a:schemeClr val="bg2">
                  <a:lumMod val="75000"/>
                </a:schemeClr>
              </a:solidFill>
            </a:endParaRPr>
          </a:p>
        </p:txBody>
      </p:sp>
      <p:sp>
        <p:nvSpPr>
          <p:cNvPr id="27" name="AutoShape 21"/>
          <p:cNvSpPr>
            <a:spLocks noChangeArrowheads="1"/>
          </p:cNvSpPr>
          <p:nvPr/>
        </p:nvSpPr>
        <p:spPr bwMode="auto">
          <a:xfrm>
            <a:off x="543227" y="3941619"/>
            <a:ext cx="3600000" cy="828000"/>
          </a:xfrm>
          <a:prstGeom prst="roundRect">
            <a:avLst>
              <a:gd name="adj" fmla="val 16667"/>
            </a:avLst>
          </a:prstGeom>
          <a:ln>
            <a:headEnd/>
            <a:tailEnd/>
          </a:ln>
        </p:spPr>
        <p:style>
          <a:lnRef idx="1">
            <a:schemeClr val="accent4"/>
          </a:lnRef>
          <a:fillRef idx="3">
            <a:schemeClr val="accent4"/>
          </a:fillRef>
          <a:effectRef idx="2">
            <a:schemeClr val="accent4"/>
          </a:effectRef>
          <a:fontRef idx="minor">
            <a:schemeClr val="lt1"/>
          </a:fontRef>
        </p:style>
        <p:txBody>
          <a:bodyPr lIns="180000" tIns="0" rIns="0" bIns="0" anchor="ctr"/>
          <a:lstStyle/>
          <a:p>
            <a:pPr defTabSz="734291">
              <a:spcBef>
                <a:spcPts val="0"/>
              </a:spcBef>
              <a:spcAft>
                <a:spcPts val="300"/>
              </a:spcAft>
              <a:buClr>
                <a:schemeClr val="bg1"/>
              </a:buClr>
            </a:pPr>
            <a:r>
              <a:rPr lang="en-US" sz="1000" dirty="0" smtClean="0">
                <a:solidFill>
                  <a:srgbClr val="FFFFFF"/>
                </a:solidFill>
                <a:latin typeface="+mn-lt"/>
              </a:rPr>
              <a:t>Feedback Loops</a:t>
            </a:r>
          </a:p>
          <a:p>
            <a:pPr marL="171450" indent="-171450" defTabSz="734291">
              <a:spcBef>
                <a:spcPts val="0"/>
              </a:spcBef>
              <a:spcAft>
                <a:spcPts val="300"/>
              </a:spcAft>
              <a:buClr>
                <a:schemeClr val="bg1"/>
              </a:buClr>
              <a:buFont typeface="Arial" panose="020B0604020202020204" pitchFamily="34" charset="0"/>
              <a:buChar char="•"/>
            </a:pPr>
            <a:r>
              <a:rPr lang="en-US" sz="1000" dirty="0" smtClean="0">
                <a:solidFill>
                  <a:srgbClr val="FFFFFF"/>
                </a:solidFill>
                <a:latin typeface="+mn-lt"/>
              </a:rPr>
              <a:t>Dashboards </a:t>
            </a:r>
            <a:r>
              <a:rPr lang="en-US" sz="1000" dirty="0">
                <a:solidFill>
                  <a:srgbClr val="FFFFFF"/>
                </a:solidFill>
                <a:latin typeface="+mn-lt"/>
              </a:rPr>
              <a:t>and Reporting (Metrics</a:t>
            </a:r>
            <a:r>
              <a:rPr lang="en-US" sz="1000" dirty="0" smtClean="0">
                <a:solidFill>
                  <a:srgbClr val="FFFFFF"/>
                </a:solidFill>
                <a:latin typeface="+mn-lt"/>
              </a:rPr>
              <a:t>)</a:t>
            </a:r>
            <a:endParaRPr lang="en-US" sz="1000" dirty="0">
              <a:solidFill>
                <a:srgbClr val="FFFFFF"/>
              </a:solidFill>
              <a:latin typeface="+mn-lt"/>
            </a:endParaRPr>
          </a:p>
          <a:p>
            <a:pPr marL="171450" indent="-171450" defTabSz="734291">
              <a:spcBef>
                <a:spcPts val="0"/>
              </a:spcBef>
              <a:spcAft>
                <a:spcPts val="300"/>
              </a:spcAft>
              <a:buClr>
                <a:schemeClr val="bg1"/>
              </a:buClr>
              <a:buFont typeface="Arial" panose="020B0604020202020204" pitchFamily="34" charset="0"/>
              <a:buChar char="•"/>
            </a:pPr>
            <a:r>
              <a:rPr lang="en-US" sz="1000" dirty="0" smtClean="0">
                <a:solidFill>
                  <a:srgbClr val="FFFFFF"/>
                </a:solidFill>
                <a:latin typeface="+mn-lt"/>
              </a:rPr>
              <a:t>Maturity </a:t>
            </a:r>
            <a:r>
              <a:rPr lang="en-US" sz="1000" dirty="0">
                <a:solidFill>
                  <a:srgbClr val="FFFFFF"/>
                </a:solidFill>
                <a:latin typeface="+mn-lt"/>
              </a:rPr>
              <a:t>Assessments - Agile, Kanban, Devops </a:t>
            </a:r>
          </a:p>
        </p:txBody>
      </p:sp>
      <p:sp>
        <p:nvSpPr>
          <p:cNvPr id="28" name="AutoShape 21"/>
          <p:cNvSpPr>
            <a:spLocks noChangeArrowheads="1"/>
          </p:cNvSpPr>
          <p:nvPr/>
        </p:nvSpPr>
        <p:spPr bwMode="auto">
          <a:xfrm>
            <a:off x="543227" y="2983861"/>
            <a:ext cx="3600000" cy="828000"/>
          </a:xfrm>
          <a:prstGeom prst="roundRect">
            <a:avLst>
              <a:gd name="adj" fmla="val 16667"/>
            </a:avLst>
          </a:prstGeom>
          <a:ln>
            <a:headEnd/>
            <a:tailEnd/>
          </a:ln>
        </p:spPr>
        <p:style>
          <a:lnRef idx="1">
            <a:schemeClr val="accent3"/>
          </a:lnRef>
          <a:fillRef idx="3">
            <a:schemeClr val="accent3"/>
          </a:fillRef>
          <a:effectRef idx="2">
            <a:schemeClr val="accent3"/>
          </a:effectRef>
          <a:fontRef idx="minor">
            <a:schemeClr val="lt1"/>
          </a:fontRef>
        </p:style>
        <p:txBody>
          <a:bodyPr lIns="180000" tIns="0" rIns="0" bIns="0" anchor="ctr"/>
          <a:lstStyle/>
          <a:p>
            <a:pPr defTabSz="734291">
              <a:spcBef>
                <a:spcPts val="0"/>
              </a:spcBef>
              <a:spcAft>
                <a:spcPts val="300"/>
              </a:spcAft>
              <a:buClr>
                <a:schemeClr val="bg1"/>
              </a:buClr>
            </a:pPr>
            <a:r>
              <a:rPr lang="en-US" sz="1000" dirty="0" smtClean="0">
                <a:solidFill>
                  <a:srgbClr val="FFFFFF"/>
                </a:solidFill>
                <a:latin typeface="+mn-lt"/>
              </a:rPr>
              <a:t>Execution</a:t>
            </a:r>
            <a:endParaRPr lang="en-US" sz="1000" dirty="0">
              <a:solidFill>
                <a:srgbClr val="FFFFFF"/>
              </a:solidFill>
              <a:latin typeface="+mn-lt"/>
            </a:endParaRPr>
          </a:p>
          <a:p>
            <a:pPr marL="171450" indent="-171450" defTabSz="734291">
              <a:spcBef>
                <a:spcPts val="0"/>
              </a:spcBef>
              <a:spcAft>
                <a:spcPts val="300"/>
              </a:spcAft>
              <a:buClr>
                <a:schemeClr val="bg1"/>
              </a:buClr>
              <a:buFont typeface="Arial" panose="020B0604020202020204" pitchFamily="34" charset="0"/>
              <a:buChar char="•"/>
            </a:pPr>
            <a:r>
              <a:rPr lang="en-US" sz="1000" dirty="0">
                <a:solidFill>
                  <a:srgbClr val="FFFFFF"/>
                </a:solidFill>
                <a:latin typeface="+mn-lt"/>
              </a:rPr>
              <a:t>Leveraging Technical </a:t>
            </a:r>
            <a:r>
              <a:rPr lang="en-US" sz="1000" dirty="0" smtClean="0">
                <a:solidFill>
                  <a:srgbClr val="FFFFFF"/>
                </a:solidFill>
                <a:latin typeface="+mn-lt"/>
              </a:rPr>
              <a:t>Practices</a:t>
            </a:r>
          </a:p>
          <a:p>
            <a:pPr marL="171450" indent="-171450" defTabSz="734291">
              <a:spcBef>
                <a:spcPts val="0"/>
              </a:spcBef>
              <a:spcAft>
                <a:spcPts val="300"/>
              </a:spcAft>
              <a:buClr>
                <a:schemeClr val="bg1"/>
              </a:buClr>
              <a:buFont typeface="Arial" panose="020B0604020202020204" pitchFamily="34" charset="0"/>
              <a:buChar char="•"/>
            </a:pPr>
            <a:r>
              <a:rPr lang="en-US" sz="1000" dirty="0" smtClean="0">
                <a:solidFill>
                  <a:srgbClr val="FFFFFF"/>
                </a:solidFill>
                <a:latin typeface="+mn-lt"/>
              </a:rPr>
              <a:t>LEAN Documentation</a:t>
            </a:r>
            <a:endParaRPr lang="en-US" sz="1000" dirty="0">
              <a:solidFill>
                <a:srgbClr val="FFFFFF"/>
              </a:solidFill>
              <a:latin typeface="+mn-lt"/>
            </a:endParaRPr>
          </a:p>
        </p:txBody>
      </p:sp>
      <p:grpSp>
        <p:nvGrpSpPr>
          <p:cNvPr id="19" name="Group 18"/>
          <p:cNvGrpSpPr/>
          <p:nvPr/>
        </p:nvGrpSpPr>
        <p:grpSpPr>
          <a:xfrm>
            <a:off x="6095515" y="1587506"/>
            <a:ext cx="2122053" cy="2678411"/>
            <a:chOff x="5878947" y="1304926"/>
            <a:chExt cx="2122053" cy="2678411"/>
          </a:xfrm>
        </p:grpSpPr>
        <p:sp>
          <p:nvSpPr>
            <p:cNvPr id="20" name="Rounded Rectangle 19"/>
            <p:cNvSpPr>
              <a:spLocks noChangeArrowheads="1"/>
            </p:cNvSpPr>
            <p:nvPr/>
          </p:nvSpPr>
          <p:spPr bwMode="auto">
            <a:xfrm>
              <a:off x="5878947" y="1304926"/>
              <a:ext cx="2122053" cy="2678411"/>
            </a:xfrm>
            <a:prstGeom prst="roundRect">
              <a:avLst>
                <a:gd name="adj" fmla="val 4801"/>
              </a:avLst>
            </a:prstGeom>
            <a:ln>
              <a:headEnd/>
              <a:tailEn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none" lIns="91432" tIns="45716" rIns="91432" bIns="45716"/>
            <a:lstStyle/>
            <a:p>
              <a:pPr>
                <a:defRPr/>
              </a:pPr>
              <a:endParaRPr lang="en-US" dirty="0">
                <a:latin typeface="+mn-lt"/>
              </a:endParaRPr>
            </a:p>
          </p:txBody>
        </p:sp>
        <p:sp>
          <p:nvSpPr>
            <p:cNvPr id="21" name="AutoShape 68"/>
            <p:cNvSpPr>
              <a:spLocks noChangeArrowheads="1"/>
            </p:cNvSpPr>
            <p:nvPr/>
          </p:nvSpPr>
          <p:spPr bwMode="auto">
            <a:xfrm>
              <a:off x="6118231" y="3323791"/>
              <a:ext cx="1643484" cy="381418"/>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lIns="41026" tIns="0" rIns="41026" bIns="0" anchor="ctr"/>
            <a:lstStyle/>
            <a:p>
              <a:pPr algn="ctr">
                <a:spcAft>
                  <a:spcPct val="50000"/>
                </a:spcAft>
                <a:defRPr/>
              </a:pPr>
              <a:r>
                <a:rPr lang="en-US" sz="1200" dirty="0" smtClean="0">
                  <a:solidFill>
                    <a:schemeClr val="bg1"/>
                  </a:solidFill>
                </a:rPr>
                <a:t>Reduce Cost</a:t>
              </a:r>
              <a:endParaRPr lang="en-US" sz="1200" dirty="0">
                <a:solidFill>
                  <a:schemeClr val="bg1"/>
                </a:solidFill>
              </a:endParaRPr>
            </a:p>
          </p:txBody>
        </p:sp>
        <p:sp>
          <p:nvSpPr>
            <p:cNvPr id="22" name="AutoShape 68"/>
            <p:cNvSpPr>
              <a:spLocks noChangeArrowheads="1"/>
            </p:cNvSpPr>
            <p:nvPr/>
          </p:nvSpPr>
          <p:spPr bwMode="auto">
            <a:xfrm>
              <a:off x="6118231" y="1519328"/>
              <a:ext cx="1643484" cy="413055"/>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lIns="41026" tIns="0" rIns="41026" bIns="0" anchor="ctr"/>
            <a:lstStyle/>
            <a:p>
              <a:pPr algn="ctr">
                <a:spcAft>
                  <a:spcPct val="50000"/>
                </a:spcAft>
                <a:defRPr/>
              </a:pPr>
              <a:r>
                <a:rPr lang="en-US" sz="1200" dirty="0" smtClean="0">
                  <a:solidFill>
                    <a:schemeClr val="bg1"/>
                  </a:solidFill>
                </a:rPr>
                <a:t>Faster Delivery</a:t>
              </a:r>
              <a:endParaRPr lang="en-US" sz="1200" dirty="0">
                <a:solidFill>
                  <a:schemeClr val="bg1"/>
                </a:solidFill>
              </a:endParaRPr>
            </a:p>
          </p:txBody>
        </p:sp>
        <p:sp>
          <p:nvSpPr>
            <p:cNvPr id="23" name="AutoShape 68"/>
            <p:cNvSpPr>
              <a:spLocks noChangeArrowheads="1"/>
            </p:cNvSpPr>
            <p:nvPr/>
          </p:nvSpPr>
          <p:spPr bwMode="auto">
            <a:xfrm>
              <a:off x="6118231" y="2116577"/>
              <a:ext cx="1643484" cy="413055"/>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lIns="41026" tIns="0" rIns="41026" bIns="0" anchor="ctr"/>
            <a:lstStyle/>
            <a:p>
              <a:pPr algn="ctr">
                <a:spcAft>
                  <a:spcPct val="50000"/>
                </a:spcAft>
                <a:defRPr/>
              </a:pPr>
              <a:r>
                <a:rPr lang="en-US" sz="1200" dirty="0" smtClean="0">
                  <a:solidFill>
                    <a:schemeClr val="bg1"/>
                  </a:solidFill>
                </a:rPr>
                <a:t>Better Quality</a:t>
              </a:r>
              <a:endParaRPr lang="en-US" sz="1200" dirty="0">
                <a:solidFill>
                  <a:schemeClr val="bg1"/>
                </a:solidFill>
              </a:endParaRPr>
            </a:p>
          </p:txBody>
        </p:sp>
        <p:sp>
          <p:nvSpPr>
            <p:cNvPr id="24" name="AutoShape 68"/>
            <p:cNvSpPr>
              <a:spLocks noChangeArrowheads="1"/>
            </p:cNvSpPr>
            <p:nvPr/>
          </p:nvSpPr>
          <p:spPr bwMode="auto">
            <a:xfrm>
              <a:off x="6118231" y="2713826"/>
              <a:ext cx="1643484" cy="425772"/>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lIns="41026" tIns="0" rIns="41026" bIns="0" anchor="ctr"/>
            <a:lstStyle/>
            <a:p>
              <a:pPr algn="ctr">
                <a:spcAft>
                  <a:spcPct val="50000"/>
                </a:spcAft>
                <a:defRPr/>
              </a:pPr>
              <a:r>
                <a:rPr lang="en-US" sz="1200" dirty="0" smtClean="0">
                  <a:solidFill>
                    <a:schemeClr val="bg1"/>
                  </a:solidFill>
                </a:rPr>
                <a:t>Agility</a:t>
              </a:r>
              <a:endParaRPr lang="en-US" sz="1200" dirty="0">
                <a:solidFill>
                  <a:schemeClr val="bg1"/>
                </a:solidFill>
              </a:endParaRPr>
            </a:p>
          </p:txBody>
        </p:sp>
      </p:grpSp>
    </p:spTree>
    <p:extLst>
      <p:ext uri="{BB962C8B-B14F-4D97-AF65-F5344CB8AC3E}">
        <p14:creationId xmlns:p14="http://schemas.microsoft.com/office/powerpoint/2010/main" val="183734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784"/>
                                        </p:tgtEl>
                                        <p:attrNameLst>
                                          <p:attrName>style.visibility</p:attrName>
                                        </p:attrNameLst>
                                      </p:cBhvr>
                                      <p:to>
                                        <p:strVal val="visible"/>
                                      </p:to>
                                    </p:set>
                                    <p:animEffect transition="in" filter="fade">
                                      <p:cBhvr>
                                        <p:cTn id="7" dur="1000"/>
                                        <p:tgtEl>
                                          <p:spTgt spid="75784"/>
                                        </p:tgtEl>
                                      </p:cBhvr>
                                    </p:animEffect>
                                    <p:anim calcmode="lin" valueType="num">
                                      <p:cBhvr>
                                        <p:cTn id="8" dur="1000" fill="hold"/>
                                        <p:tgtEl>
                                          <p:spTgt spid="75784"/>
                                        </p:tgtEl>
                                        <p:attrNameLst>
                                          <p:attrName>ppt_x</p:attrName>
                                        </p:attrNameLst>
                                      </p:cBhvr>
                                      <p:tavLst>
                                        <p:tav tm="0">
                                          <p:val>
                                            <p:strVal val="#ppt_x"/>
                                          </p:val>
                                        </p:tav>
                                        <p:tav tm="100000">
                                          <p:val>
                                            <p:strVal val="#ppt_x"/>
                                          </p:val>
                                        </p:tav>
                                      </p:tavLst>
                                    </p:anim>
                                    <p:anim calcmode="lin" valueType="num">
                                      <p:cBhvr>
                                        <p:cTn id="9" dur="1000" fill="hold"/>
                                        <p:tgtEl>
                                          <p:spTgt spid="757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5787"/>
                                        </p:tgtEl>
                                        <p:attrNameLst>
                                          <p:attrName>style.visibility</p:attrName>
                                        </p:attrNameLst>
                                      </p:cBhvr>
                                      <p:to>
                                        <p:strVal val="visible"/>
                                      </p:to>
                                    </p:set>
                                    <p:animEffect transition="in" filter="fade">
                                      <p:cBhvr>
                                        <p:cTn id="14" dur="1000"/>
                                        <p:tgtEl>
                                          <p:spTgt spid="75787"/>
                                        </p:tgtEl>
                                      </p:cBhvr>
                                    </p:animEffect>
                                    <p:anim calcmode="lin" valueType="num">
                                      <p:cBhvr>
                                        <p:cTn id="15" dur="1000" fill="hold"/>
                                        <p:tgtEl>
                                          <p:spTgt spid="75787"/>
                                        </p:tgtEl>
                                        <p:attrNameLst>
                                          <p:attrName>ppt_x</p:attrName>
                                        </p:attrNameLst>
                                      </p:cBhvr>
                                      <p:tavLst>
                                        <p:tav tm="0">
                                          <p:val>
                                            <p:strVal val="#ppt_x"/>
                                          </p:val>
                                        </p:tav>
                                        <p:tav tm="100000">
                                          <p:val>
                                            <p:strVal val="#ppt_x"/>
                                          </p:val>
                                        </p:tav>
                                      </p:tavLst>
                                    </p:anim>
                                    <p:anim calcmode="lin" valueType="num">
                                      <p:cBhvr>
                                        <p:cTn id="16" dur="1000" fill="hold"/>
                                        <p:tgtEl>
                                          <p:spTgt spid="7578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4" grpId="0" animBg="1"/>
      <p:bldP spid="75787"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type="title" idx="4294967295"/>
          </p:nvPr>
        </p:nvSpPr>
        <p:spPr>
          <a:xfrm>
            <a:off x="297408" y="141434"/>
            <a:ext cx="8680339" cy="553641"/>
          </a:xfrm>
        </p:spPr>
        <p:txBody>
          <a:bodyPr/>
          <a:lstStyle/>
          <a:p>
            <a:pPr>
              <a:lnSpc>
                <a:spcPct val="90000"/>
              </a:lnSpc>
            </a:pPr>
            <a:r>
              <a:rPr lang="en-US" sz="2400" dirty="0" smtClean="0"/>
              <a:t>Shared Vision:  “ALM Provider Lens”</a:t>
            </a:r>
          </a:p>
        </p:txBody>
      </p:sp>
      <p:sp>
        <p:nvSpPr>
          <p:cNvPr id="18" name="Isosceles Triangle 17"/>
          <p:cNvSpPr/>
          <p:nvPr/>
        </p:nvSpPr>
        <p:spPr>
          <a:xfrm rot="5400000">
            <a:off x="3137993" y="1641581"/>
            <a:ext cx="3344779" cy="2570261"/>
          </a:xfrm>
          <a:prstGeom prst="triangle">
            <a:avLst/>
          </a:prstGeom>
          <a:gradFill>
            <a:gsLst>
              <a:gs pos="0">
                <a:schemeClr val="accent2">
                  <a:shade val="51000"/>
                  <a:satMod val="130000"/>
                  <a:alpha val="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utoShape 21"/>
          <p:cNvSpPr>
            <a:spLocks noChangeArrowheads="1"/>
          </p:cNvSpPr>
          <p:nvPr/>
        </p:nvSpPr>
        <p:spPr bwMode="auto">
          <a:xfrm>
            <a:off x="543227" y="1042121"/>
            <a:ext cx="3600000" cy="684000"/>
          </a:xfrm>
          <a:prstGeom prst="roundRect">
            <a:avLst>
              <a:gd name="adj" fmla="val 16667"/>
            </a:avLst>
          </a:prstGeom>
          <a:ln>
            <a:headEnd/>
            <a:tailEnd/>
          </a:ln>
        </p:spPr>
        <p:style>
          <a:lnRef idx="1">
            <a:schemeClr val="accent6"/>
          </a:lnRef>
          <a:fillRef idx="3">
            <a:schemeClr val="accent6"/>
          </a:fillRef>
          <a:effectRef idx="2">
            <a:schemeClr val="accent6"/>
          </a:effectRef>
          <a:fontRef idx="minor">
            <a:schemeClr val="lt1"/>
          </a:fontRef>
        </p:style>
        <p:txBody>
          <a:bodyPr lIns="180000" tIns="0" rIns="0" bIns="0" anchor="ctr"/>
          <a:lstStyle/>
          <a:p>
            <a:pPr defTabSz="734291">
              <a:spcBef>
                <a:spcPct val="20000"/>
              </a:spcBef>
              <a:spcAft>
                <a:spcPct val="20000"/>
              </a:spcAft>
              <a:buClr>
                <a:schemeClr val="bg1"/>
              </a:buClr>
            </a:pPr>
            <a:r>
              <a:rPr lang="en-US" sz="1200" dirty="0" smtClean="0">
                <a:solidFill>
                  <a:srgbClr val="FFFFFF"/>
                </a:solidFill>
              </a:rPr>
              <a:t>Scalability</a:t>
            </a:r>
            <a:br>
              <a:rPr lang="en-US" sz="1200" dirty="0" smtClean="0">
                <a:solidFill>
                  <a:srgbClr val="FFFFFF"/>
                </a:solidFill>
              </a:rPr>
            </a:br>
            <a:r>
              <a:rPr lang="en-US" sz="1200" dirty="0" smtClean="0">
                <a:solidFill>
                  <a:srgbClr val="FFFFFF"/>
                </a:solidFill>
              </a:rPr>
              <a:t>(Vertical </a:t>
            </a:r>
            <a:r>
              <a:rPr lang="en-US" sz="1200" dirty="0">
                <a:solidFill>
                  <a:srgbClr val="FFFFFF"/>
                </a:solidFill>
              </a:rPr>
              <a:t>&amp; Horizontal)</a:t>
            </a:r>
          </a:p>
        </p:txBody>
      </p:sp>
      <p:sp>
        <p:nvSpPr>
          <p:cNvPr id="21" name="AutoShape 21"/>
          <p:cNvSpPr>
            <a:spLocks noChangeArrowheads="1"/>
          </p:cNvSpPr>
          <p:nvPr/>
        </p:nvSpPr>
        <p:spPr bwMode="auto">
          <a:xfrm>
            <a:off x="543227" y="1820984"/>
            <a:ext cx="3600000" cy="684000"/>
          </a:xfrm>
          <a:prstGeom prst="roundRect">
            <a:avLst>
              <a:gd name="adj" fmla="val 16667"/>
            </a:avLst>
          </a:prstGeom>
          <a:ln>
            <a:headEnd/>
            <a:tailEnd/>
          </a:ln>
        </p:spPr>
        <p:style>
          <a:lnRef idx="1">
            <a:schemeClr val="accent1"/>
          </a:lnRef>
          <a:fillRef idx="3">
            <a:schemeClr val="accent1"/>
          </a:fillRef>
          <a:effectRef idx="2">
            <a:schemeClr val="accent1"/>
          </a:effectRef>
          <a:fontRef idx="minor">
            <a:schemeClr val="lt1"/>
          </a:fontRef>
        </p:style>
        <p:txBody>
          <a:bodyPr lIns="180000" tIns="0" rIns="0" bIns="0" anchor="ctr"/>
          <a:lstStyle/>
          <a:p>
            <a:pPr defTabSz="734291">
              <a:spcBef>
                <a:spcPct val="20000"/>
              </a:spcBef>
              <a:spcAft>
                <a:spcPct val="20000"/>
              </a:spcAft>
              <a:buClr>
                <a:schemeClr val="bg1"/>
              </a:buClr>
            </a:pPr>
            <a:r>
              <a:rPr lang="en-GB" sz="1200" dirty="0" smtClean="0">
                <a:solidFill>
                  <a:srgbClr val="FFFFFF"/>
                </a:solidFill>
              </a:rPr>
              <a:t>Multi-Tenancy</a:t>
            </a:r>
            <a:br>
              <a:rPr lang="en-GB" sz="1200" dirty="0" smtClean="0">
                <a:solidFill>
                  <a:srgbClr val="FFFFFF"/>
                </a:solidFill>
              </a:rPr>
            </a:br>
            <a:r>
              <a:rPr lang="en-GB" sz="1200" dirty="0" smtClean="0">
                <a:solidFill>
                  <a:srgbClr val="FFFFFF"/>
                </a:solidFill>
              </a:rPr>
              <a:t>(Delegation </a:t>
            </a:r>
            <a:r>
              <a:rPr lang="en-GB" sz="1200" dirty="0">
                <a:solidFill>
                  <a:srgbClr val="FFFFFF"/>
                </a:solidFill>
              </a:rPr>
              <a:t>of Appropriate Admin Privileges)</a:t>
            </a:r>
          </a:p>
        </p:txBody>
      </p:sp>
      <p:sp>
        <p:nvSpPr>
          <p:cNvPr id="22" name="Rectangle 32"/>
          <p:cNvSpPr>
            <a:spLocks noChangeArrowheads="1"/>
          </p:cNvSpPr>
          <p:nvPr/>
        </p:nvSpPr>
        <p:spPr bwMode="auto">
          <a:xfrm rot="-5400000">
            <a:off x="-1315443" y="2757439"/>
            <a:ext cx="3202990" cy="338546"/>
          </a:xfrm>
          <a:prstGeom prst="rect">
            <a:avLst/>
          </a:prstGeom>
          <a:noFill/>
          <a:ln w="9525">
            <a:noFill/>
            <a:miter lim="800000"/>
            <a:headEnd/>
            <a:tailEnd/>
          </a:ln>
        </p:spPr>
        <p:txBody>
          <a:bodyPr wrap="square" lIns="91432" tIns="45716" rIns="91432" bIns="45716">
            <a:spAutoFit/>
          </a:bodyPr>
          <a:lstStyle/>
          <a:p>
            <a:pPr algn="ctr"/>
            <a:r>
              <a:rPr lang="en-US" sz="1600" b="1" dirty="0">
                <a:solidFill>
                  <a:schemeClr val="bg2">
                    <a:lumMod val="75000"/>
                  </a:schemeClr>
                </a:solidFill>
              </a:rPr>
              <a:t> ALM  Support</a:t>
            </a:r>
          </a:p>
        </p:txBody>
      </p:sp>
      <p:sp>
        <p:nvSpPr>
          <p:cNvPr id="23" name="AutoShape 21"/>
          <p:cNvSpPr>
            <a:spLocks noChangeArrowheads="1"/>
          </p:cNvSpPr>
          <p:nvPr/>
        </p:nvSpPr>
        <p:spPr bwMode="auto">
          <a:xfrm>
            <a:off x="543227" y="3422178"/>
            <a:ext cx="3600000" cy="684000"/>
          </a:xfrm>
          <a:prstGeom prst="roundRect">
            <a:avLst>
              <a:gd name="adj" fmla="val 16667"/>
            </a:avLst>
          </a:prstGeom>
          <a:ln>
            <a:headEnd/>
            <a:tailEnd/>
          </a:ln>
        </p:spPr>
        <p:style>
          <a:lnRef idx="1">
            <a:schemeClr val="accent4"/>
          </a:lnRef>
          <a:fillRef idx="3">
            <a:schemeClr val="accent4"/>
          </a:fillRef>
          <a:effectRef idx="2">
            <a:schemeClr val="accent4"/>
          </a:effectRef>
          <a:fontRef idx="minor">
            <a:schemeClr val="lt1"/>
          </a:fontRef>
        </p:style>
        <p:txBody>
          <a:bodyPr lIns="180000" tIns="0" rIns="0" bIns="0" anchor="ctr"/>
          <a:lstStyle/>
          <a:p>
            <a:pPr defTabSz="734291">
              <a:spcBef>
                <a:spcPct val="20000"/>
              </a:spcBef>
              <a:spcAft>
                <a:spcPct val="20000"/>
              </a:spcAft>
              <a:buClr>
                <a:schemeClr val="bg1"/>
              </a:buClr>
            </a:pPr>
            <a:r>
              <a:rPr lang="en-GB" sz="1200" dirty="0">
                <a:solidFill>
                  <a:srgbClr val="FFFFFF"/>
                </a:solidFill>
              </a:rPr>
              <a:t>High </a:t>
            </a:r>
            <a:r>
              <a:rPr lang="en-GB" sz="1200" dirty="0" smtClean="0">
                <a:solidFill>
                  <a:srgbClr val="FFFFFF"/>
                </a:solidFill>
              </a:rPr>
              <a:t>Availability</a:t>
            </a:r>
            <a:br>
              <a:rPr lang="en-GB" sz="1200" dirty="0" smtClean="0">
                <a:solidFill>
                  <a:srgbClr val="FFFFFF"/>
                </a:solidFill>
              </a:rPr>
            </a:br>
            <a:r>
              <a:rPr lang="en-GB" sz="1200" dirty="0" smtClean="0">
                <a:solidFill>
                  <a:srgbClr val="FFFFFF"/>
                </a:solidFill>
              </a:rPr>
              <a:t>(Support </a:t>
            </a:r>
            <a:r>
              <a:rPr lang="en-GB" sz="1200" dirty="0">
                <a:solidFill>
                  <a:srgbClr val="FFFFFF"/>
                </a:solidFill>
              </a:rPr>
              <a:t>multiple BUs across the world)</a:t>
            </a:r>
          </a:p>
        </p:txBody>
      </p:sp>
      <p:sp>
        <p:nvSpPr>
          <p:cNvPr id="24" name="AutoShape 21"/>
          <p:cNvSpPr>
            <a:spLocks noChangeArrowheads="1"/>
          </p:cNvSpPr>
          <p:nvPr/>
        </p:nvSpPr>
        <p:spPr bwMode="auto">
          <a:xfrm>
            <a:off x="543227" y="2635996"/>
            <a:ext cx="3600000" cy="684000"/>
          </a:xfrm>
          <a:prstGeom prst="roundRect">
            <a:avLst>
              <a:gd name="adj" fmla="val 16667"/>
            </a:avLst>
          </a:prstGeom>
          <a:ln>
            <a:headEnd/>
            <a:tailEnd/>
          </a:ln>
        </p:spPr>
        <p:style>
          <a:lnRef idx="1">
            <a:schemeClr val="accent3"/>
          </a:lnRef>
          <a:fillRef idx="3">
            <a:schemeClr val="accent3"/>
          </a:fillRef>
          <a:effectRef idx="2">
            <a:schemeClr val="accent3"/>
          </a:effectRef>
          <a:fontRef idx="minor">
            <a:schemeClr val="lt1"/>
          </a:fontRef>
        </p:style>
        <p:txBody>
          <a:bodyPr lIns="180000" tIns="0" rIns="0" bIns="0" anchor="ctr"/>
          <a:lstStyle/>
          <a:p>
            <a:pPr defTabSz="734291">
              <a:spcBef>
                <a:spcPct val="20000"/>
              </a:spcBef>
              <a:spcAft>
                <a:spcPct val="20000"/>
              </a:spcAft>
              <a:buClr>
                <a:schemeClr val="bg1"/>
              </a:buClr>
            </a:pPr>
            <a:r>
              <a:rPr lang="en-GB" sz="1200" dirty="0" smtClean="0">
                <a:solidFill>
                  <a:srgbClr val="FFFFFF"/>
                </a:solidFill>
              </a:rPr>
              <a:t>Openness</a:t>
            </a:r>
            <a:br>
              <a:rPr lang="en-GB" sz="1200" dirty="0" smtClean="0">
                <a:solidFill>
                  <a:srgbClr val="FFFFFF"/>
                </a:solidFill>
              </a:rPr>
            </a:br>
            <a:r>
              <a:rPr lang="en-GB" sz="1200" dirty="0" smtClean="0">
                <a:solidFill>
                  <a:srgbClr val="FFFFFF"/>
                </a:solidFill>
              </a:rPr>
              <a:t>(Integrations</a:t>
            </a:r>
            <a:r>
              <a:rPr lang="en-GB" sz="1200" dirty="0">
                <a:solidFill>
                  <a:srgbClr val="FFFFFF"/>
                </a:solidFill>
              </a:rPr>
              <a:t>, Extensibility, Web Services-REST)</a:t>
            </a:r>
          </a:p>
        </p:txBody>
      </p:sp>
      <p:grpSp>
        <p:nvGrpSpPr>
          <p:cNvPr id="25" name="Group 24"/>
          <p:cNvGrpSpPr/>
          <p:nvPr/>
        </p:nvGrpSpPr>
        <p:grpSpPr>
          <a:xfrm>
            <a:off x="6095515" y="1587506"/>
            <a:ext cx="2122053" cy="2678411"/>
            <a:chOff x="5878947" y="1304926"/>
            <a:chExt cx="2122053" cy="2678411"/>
          </a:xfrm>
        </p:grpSpPr>
        <p:sp>
          <p:nvSpPr>
            <p:cNvPr id="27" name="Rounded Rectangle 26"/>
            <p:cNvSpPr>
              <a:spLocks noChangeArrowheads="1"/>
            </p:cNvSpPr>
            <p:nvPr/>
          </p:nvSpPr>
          <p:spPr bwMode="auto">
            <a:xfrm>
              <a:off x="5878947" y="1304926"/>
              <a:ext cx="2122053" cy="2678411"/>
            </a:xfrm>
            <a:prstGeom prst="roundRect">
              <a:avLst>
                <a:gd name="adj" fmla="val 4801"/>
              </a:avLst>
            </a:prstGeom>
            <a:ln>
              <a:headEnd/>
              <a:tailEn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none" lIns="91432" tIns="45716" rIns="91432" bIns="45716"/>
            <a:lstStyle/>
            <a:p>
              <a:pPr>
                <a:defRPr/>
              </a:pPr>
              <a:endParaRPr lang="en-US" dirty="0">
                <a:latin typeface="+mn-lt"/>
              </a:endParaRPr>
            </a:p>
          </p:txBody>
        </p:sp>
        <p:sp>
          <p:nvSpPr>
            <p:cNvPr id="28" name="AutoShape 68"/>
            <p:cNvSpPr>
              <a:spLocks noChangeArrowheads="1"/>
            </p:cNvSpPr>
            <p:nvPr/>
          </p:nvSpPr>
          <p:spPr bwMode="auto">
            <a:xfrm>
              <a:off x="6118231" y="3323791"/>
              <a:ext cx="1643484" cy="381418"/>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lIns="41026" tIns="0" rIns="41026" bIns="0" anchor="ctr"/>
            <a:lstStyle/>
            <a:p>
              <a:pPr algn="ctr">
                <a:spcAft>
                  <a:spcPct val="50000"/>
                </a:spcAft>
                <a:defRPr/>
              </a:pPr>
              <a:r>
                <a:rPr lang="en-US" sz="1200" dirty="0" smtClean="0">
                  <a:solidFill>
                    <a:schemeClr val="bg1"/>
                  </a:solidFill>
                </a:rPr>
                <a:t>Reduce Cost</a:t>
              </a:r>
              <a:endParaRPr lang="en-US" sz="1200" dirty="0">
                <a:solidFill>
                  <a:schemeClr val="bg1"/>
                </a:solidFill>
              </a:endParaRPr>
            </a:p>
          </p:txBody>
        </p:sp>
        <p:sp>
          <p:nvSpPr>
            <p:cNvPr id="31" name="AutoShape 68"/>
            <p:cNvSpPr>
              <a:spLocks noChangeArrowheads="1"/>
            </p:cNvSpPr>
            <p:nvPr/>
          </p:nvSpPr>
          <p:spPr bwMode="auto">
            <a:xfrm>
              <a:off x="6118231" y="1519328"/>
              <a:ext cx="1643484" cy="413055"/>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lIns="41026" tIns="0" rIns="41026" bIns="0" anchor="ctr"/>
            <a:lstStyle/>
            <a:p>
              <a:pPr algn="ctr">
                <a:spcAft>
                  <a:spcPct val="50000"/>
                </a:spcAft>
                <a:defRPr/>
              </a:pPr>
              <a:r>
                <a:rPr lang="en-US" sz="1200" dirty="0" smtClean="0">
                  <a:solidFill>
                    <a:schemeClr val="bg1"/>
                  </a:solidFill>
                </a:rPr>
                <a:t>Faster Delivery</a:t>
              </a:r>
              <a:endParaRPr lang="en-US" sz="1200" dirty="0">
                <a:solidFill>
                  <a:schemeClr val="bg1"/>
                </a:solidFill>
              </a:endParaRPr>
            </a:p>
          </p:txBody>
        </p:sp>
        <p:sp>
          <p:nvSpPr>
            <p:cNvPr id="32" name="AutoShape 68"/>
            <p:cNvSpPr>
              <a:spLocks noChangeArrowheads="1"/>
            </p:cNvSpPr>
            <p:nvPr/>
          </p:nvSpPr>
          <p:spPr bwMode="auto">
            <a:xfrm>
              <a:off x="6118231" y="2116577"/>
              <a:ext cx="1643484" cy="413055"/>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lIns="41026" tIns="0" rIns="41026" bIns="0" anchor="ctr"/>
            <a:lstStyle/>
            <a:p>
              <a:pPr algn="ctr">
                <a:spcAft>
                  <a:spcPct val="50000"/>
                </a:spcAft>
                <a:defRPr/>
              </a:pPr>
              <a:r>
                <a:rPr lang="en-US" sz="1200" dirty="0" smtClean="0">
                  <a:solidFill>
                    <a:schemeClr val="bg1"/>
                  </a:solidFill>
                </a:rPr>
                <a:t>Better Quality</a:t>
              </a:r>
              <a:endParaRPr lang="en-US" sz="1200" dirty="0">
                <a:solidFill>
                  <a:schemeClr val="bg1"/>
                </a:solidFill>
              </a:endParaRPr>
            </a:p>
          </p:txBody>
        </p:sp>
        <p:sp>
          <p:nvSpPr>
            <p:cNvPr id="33" name="AutoShape 68"/>
            <p:cNvSpPr>
              <a:spLocks noChangeArrowheads="1"/>
            </p:cNvSpPr>
            <p:nvPr/>
          </p:nvSpPr>
          <p:spPr bwMode="auto">
            <a:xfrm>
              <a:off x="6118231" y="2713826"/>
              <a:ext cx="1643484" cy="425772"/>
            </a:xfrm>
            <a:prstGeom prst="roundRect">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lIns="41026" tIns="0" rIns="41026" bIns="0" anchor="ctr"/>
            <a:lstStyle/>
            <a:p>
              <a:pPr algn="ctr">
                <a:spcAft>
                  <a:spcPct val="50000"/>
                </a:spcAft>
                <a:defRPr/>
              </a:pPr>
              <a:r>
                <a:rPr lang="en-US" sz="1200" dirty="0" smtClean="0">
                  <a:solidFill>
                    <a:schemeClr val="bg1"/>
                  </a:solidFill>
                </a:rPr>
                <a:t>Agility</a:t>
              </a:r>
              <a:endParaRPr lang="en-US" sz="1200" dirty="0">
                <a:solidFill>
                  <a:schemeClr val="bg1"/>
                </a:solidFill>
              </a:endParaRPr>
            </a:p>
          </p:txBody>
        </p:sp>
      </p:grpSp>
      <p:sp>
        <p:nvSpPr>
          <p:cNvPr id="34" name="AutoShape 21"/>
          <p:cNvSpPr>
            <a:spLocks noChangeArrowheads="1"/>
          </p:cNvSpPr>
          <p:nvPr/>
        </p:nvSpPr>
        <p:spPr bwMode="auto">
          <a:xfrm>
            <a:off x="543227" y="4208360"/>
            <a:ext cx="3600000" cy="684000"/>
          </a:xfrm>
          <a:prstGeom prst="roundRect">
            <a:avLst>
              <a:gd name="adj" fmla="val 16667"/>
            </a:avLst>
          </a:prstGeom>
          <a:ln>
            <a:headEnd/>
            <a:tailEnd/>
          </a:ln>
        </p:spPr>
        <p:style>
          <a:lnRef idx="1">
            <a:schemeClr val="accent5"/>
          </a:lnRef>
          <a:fillRef idx="3">
            <a:schemeClr val="accent5"/>
          </a:fillRef>
          <a:effectRef idx="2">
            <a:schemeClr val="accent5"/>
          </a:effectRef>
          <a:fontRef idx="minor">
            <a:schemeClr val="lt1"/>
          </a:fontRef>
        </p:style>
        <p:txBody>
          <a:bodyPr lIns="180000" tIns="0" rIns="0" bIns="0" anchor="ctr"/>
          <a:lstStyle/>
          <a:p>
            <a:pPr defTabSz="734291">
              <a:spcBef>
                <a:spcPct val="20000"/>
              </a:spcBef>
              <a:spcAft>
                <a:spcPct val="20000"/>
              </a:spcAft>
              <a:buClr>
                <a:schemeClr val="bg1"/>
              </a:buClr>
            </a:pPr>
            <a:r>
              <a:rPr lang="en-GB" sz="1200" dirty="0">
                <a:solidFill>
                  <a:srgbClr val="FFFFFF"/>
                </a:solidFill>
              </a:rPr>
              <a:t>Reporting </a:t>
            </a:r>
            <a:r>
              <a:rPr lang="en-GB" sz="1200" dirty="0" smtClean="0">
                <a:solidFill>
                  <a:srgbClr val="FFFFFF"/>
                </a:solidFill>
              </a:rPr>
              <a:t>Capability</a:t>
            </a:r>
            <a:br>
              <a:rPr lang="en-GB" sz="1200" dirty="0" smtClean="0">
                <a:solidFill>
                  <a:srgbClr val="FFFFFF"/>
                </a:solidFill>
              </a:rPr>
            </a:br>
            <a:r>
              <a:rPr lang="en-GB" sz="1200" dirty="0" smtClean="0">
                <a:solidFill>
                  <a:srgbClr val="FFFFFF"/>
                </a:solidFill>
              </a:rPr>
              <a:t>(Meaningful </a:t>
            </a:r>
            <a:r>
              <a:rPr lang="en-GB" sz="1200" dirty="0">
                <a:solidFill>
                  <a:srgbClr val="FFFFFF"/>
                </a:solidFill>
              </a:rPr>
              <a:t>metrics to make better decisions)</a:t>
            </a:r>
          </a:p>
        </p:txBody>
      </p:sp>
    </p:spTree>
    <p:extLst>
      <p:ext uri="{BB962C8B-B14F-4D97-AF65-F5344CB8AC3E}">
        <p14:creationId xmlns:p14="http://schemas.microsoft.com/office/powerpoint/2010/main" val="351763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4"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 CI-CD</a:t>
            </a:r>
            <a:endParaRPr lang="en-US" dirty="0"/>
          </a:p>
        </p:txBody>
      </p:sp>
      <p:sp>
        <p:nvSpPr>
          <p:cNvPr id="5" name="TextBox 4"/>
          <p:cNvSpPr txBox="1"/>
          <p:nvPr/>
        </p:nvSpPr>
        <p:spPr>
          <a:xfrm>
            <a:off x="448511" y="1928352"/>
            <a:ext cx="3179213" cy="264874"/>
          </a:xfrm>
          <a:prstGeom prst="rect">
            <a:avLst/>
          </a:prstGeom>
          <a:noFill/>
        </p:spPr>
        <p:txBody>
          <a:bodyPr wrap="square" lIns="64191" tIns="32096" rIns="64191" bIns="32096" rtlCol="0">
            <a:spAutoFit/>
          </a:bodyPr>
          <a:lstStyle/>
          <a:p>
            <a:r>
              <a:rPr lang="en-US" sz="1300" dirty="0">
                <a:solidFill>
                  <a:schemeClr val="bg2">
                    <a:lumMod val="50000"/>
                  </a:schemeClr>
                </a:solidFill>
                <a:latin typeface="+mn-lt"/>
                <a:cs typeface="Times New Roman" panose="02020603050405020304" pitchFamily="18" charset="0"/>
              </a:rPr>
              <a:t>Continuous Delivery</a:t>
            </a:r>
          </a:p>
        </p:txBody>
      </p:sp>
      <p:sp>
        <p:nvSpPr>
          <p:cNvPr id="7" name="TextBox 6"/>
          <p:cNvSpPr txBox="1"/>
          <p:nvPr/>
        </p:nvSpPr>
        <p:spPr>
          <a:xfrm>
            <a:off x="448511" y="2775334"/>
            <a:ext cx="2931795" cy="264874"/>
          </a:xfrm>
          <a:prstGeom prst="rect">
            <a:avLst/>
          </a:prstGeom>
          <a:noFill/>
        </p:spPr>
        <p:txBody>
          <a:bodyPr wrap="square" lIns="64191" tIns="32096" rIns="64191" bIns="32096" rtlCol="0">
            <a:spAutoFit/>
          </a:bodyPr>
          <a:lstStyle/>
          <a:p>
            <a:r>
              <a:rPr lang="en-US" sz="1300" dirty="0">
                <a:solidFill>
                  <a:schemeClr val="bg2">
                    <a:lumMod val="50000"/>
                  </a:schemeClr>
                </a:solidFill>
                <a:latin typeface="+mn-lt"/>
                <a:cs typeface="Times New Roman" panose="02020603050405020304" pitchFamily="18" charset="0"/>
              </a:rPr>
              <a:t>Continuous Deployment</a:t>
            </a:r>
          </a:p>
        </p:txBody>
      </p:sp>
      <p:sp>
        <p:nvSpPr>
          <p:cNvPr id="8" name="Rectangle 7"/>
          <p:cNvSpPr/>
          <p:nvPr/>
        </p:nvSpPr>
        <p:spPr>
          <a:xfrm>
            <a:off x="448511" y="3494956"/>
            <a:ext cx="8280000" cy="396000"/>
          </a:xfrm>
          <a:prstGeom prst="rect">
            <a:avLst/>
          </a:prstGeom>
        </p:spPr>
        <p:style>
          <a:lnRef idx="1">
            <a:schemeClr val="accent6"/>
          </a:lnRef>
          <a:fillRef idx="3">
            <a:schemeClr val="accent6"/>
          </a:fillRef>
          <a:effectRef idx="2">
            <a:schemeClr val="accent6"/>
          </a:effectRef>
          <a:fontRef idx="minor">
            <a:schemeClr val="lt1"/>
          </a:fontRef>
        </p:style>
        <p:txBody>
          <a:bodyPr wrap="square" lIns="64191" tIns="32096" rIns="64191" bIns="32096" anchor="ctr">
            <a:noAutofit/>
          </a:bodyPr>
          <a:lstStyle/>
          <a:p>
            <a:pPr algn="ctr"/>
            <a:r>
              <a:rPr lang="en-US" sz="1100" dirty="0" smtClean="0">
                <a:solidFill>
                  <a:schemeClr val="bg1"/>
                </a:solidFill>
                <a:latin typeface="Arial" panose="020B0604020202020204" pitchFamily="34" charset="0"/>
                <a:cs typeface="Arial" panose="020B0604020202020204" pitchFamily="34" charset="0"/>
              </a:rPr>
              <a:t>Continuous </a:t>
            </a:r>
            <a:r>
              <a:rPr lang="en-US" sz="1100" dirty="0">
                <a:solidFill>
                  <a:schemeClr val="bg1"/>
                </a:solidFill>
                <a:latin typeface="Arial" panose="020B0604020202020204" pitchFamily="34" charset="0"/>
                <a:cs typeface="Arial" panose="020B0604020202020204" pitchFamily="34" charset="0"/>
              </a:rPr>
              <a:t>Delivery is about putting the release schedule in the hands of the </a:t>
            </a:r>
            <a:r>
              <a:rPr lang="en-US" sz="1100" u="sng" dirty="0">
                <a:solidFill>
                  <a:schemeClr val="bg1"/>
                </a:solidFill>
                <a:latin typeface="Arial" panose="020B0604020202020204" pitchFamily="34" charset="0"/>
                <a:cs typeface="Arial" panose="020B0604020202020204" pitchFamily="34" charset="0"/>
              </a:rPr>
              <a:t>business</a:t>
            </a:r>
            <a:r>
              <a:rPr lang="en-US" sz="1100" dirty="0">
                <a:solidFill>
                  <a:schemeClr val="bg1"/>
                </a:solidFill>
                <a:latin typeface="Arial" panose="020B0604020202020204" pitchFamily="34" charset="0"/>
                <a:cs typeface="Arial" panose="020B0604020202020204" pitchFamily="34" charset="0"/>
              </a:rPr>
              <a:t>, not in the hands of IT</a:t>
            </a:r>
          </a:p>
        </p:txBody>
      </p:sp>
      <p:sp>
        <p:nvSpPr>
          <p:cNvPr id="3" name="Rounded Rectangle 2"/>
          <p:cNvSpPr/>
          <p:nvPr/>
        </p:nvSpPr>
        <p:spPr>
          <a:xfrm>
            <a:off x="2543093" y="1898363"/>
            <a:ext cx="709228" cy="3248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Code Done</a:t>
            </a:r>
            <a:endParaRPr lang="en-GB" sz="900" dirty="0"/>
          </a:p>
        </p:txBody>
      </p:sp>
      <p:sp>
        <p:nvSpPr>
          <p:cNvPr id="11" name="Rounded Rectangle 10"/>
          <p:cNvSpPr/>
          <p:nvPr/>
        </p:nvSpPr>
        <p:spPr>
          <a:xfrm>
            <a:off x="3724062" y="1862789"/>
            <a:ext cx="756000" cy="396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Dev</a:t>
            </a:r>
            <a:endParaRPr lang="en-GB" sz="900" dirty="0"/>
          </a:p>
        </p:txBody>
      </p:sp>
      <p:sp>
        <p:nvSpPr>
          <p:cNvPr id="12" name="Rounded Rectangle 11"/>
          <p:cNvSpPr/>
          <p:nvPr/>
        </p:nvSpPr>
        <p:spPr>
          <a:xfrm>
            <a:off x="4951803" y="1862789"/>
            <a:ext cx="1044000" cy="396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Test</a:t>
            </a:r>
            <a:endParaRPr lang="en-GB" sz="900" dirty="0"/>
          </a:p>
        </p:txBody>
      </p:sp>
      <p:sp>
        <p:nvSpPr>
          <p:cNvPr id="13" name="Rounded Rectangle 12"/>
          <p:cNvSpPr/>
          <p:nvPr/>
        </p:nvSpPr>
        <p:spPr>
          <a:xfrm>
            <a:off x="6467544" y="1862789"/>
            <a:ext cx="1080000" cy="396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Pre-Prod</a:t>
            </a:r>
            <a:endParaRPr lang="en-GB" sz="900" dirty="0"/>
          </a:p>
        </p:txBody>
      </p:sp>
      <p:sp>
        <p:nvSpPr>
          <p:cNvPr id="14" name="Rounded Rectangle 13"/>
          <p:cNvSpPr/>
          <p:nvPr/>
        </p:nvSpPr>
        <p:spPr>
          <a:xfrm>
            <a:off x="8019283" y="1898363"/>
            <a:ext cx="709228" cy="3248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Prod</a:t>
            </a:r>
            <a:endParaRPr lang="en-GB" sz="900" dirty="0"/>
          </a:p>
        </p:txBody>
      </p:sp>
      <p:cxnSp>
        <p:nvCxnSpPr>
          <p:cNvPr id="6" name="Straight Arrow Connector 5"/>
          <p:cNvCxnSpPr>
            <a:stCxn id="3" idx="3"/>
            <a:endCxn id="11" idx="1"/>
          </p:cNvCxnSpPr>
          <p:nvPr/>
        </p:nvCxnSpPr>
        <p:spPr>
          <a:xfrm>
            <a:off x="3252321" y="2060789"/>
            <a:ext cx="47174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3"/>
            <a:endCxn id="12" idx="1"/>
          </p:cNvCxnSpPr>
          <p:nvPr/>
        </p:nvCxnSpPr>
        <p:spPr>
          <a:xfrm>
            <a:off x="4480062" y="2060789"/>
            <a:ext cx="47174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3"/>
            <a:endCxn id="13" idx="1"/>
          </p:cNvCxnSpPr>
          <p:nvPr/>
        </p:nvCxnSpPr>
        <p:spPr>
          <a:xfrm>
            <a:off x="5995803" y="2060789"/>
            <a:ext cx="47174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14" idx="1"/>
          </p:cNvCxnSpPr>
          <p:nvPr/>
        </p:nvCxnSpPr>
        <p:spPr>
          <a:xfrm>
            <a:off x="7547544" y="2060789"/>
            <a:ext cx="47173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277957" y="2185694"/>
            <a:ext cx="396000" cy="18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700" dirty="0" smtClean="0"/>
              <a:t>Auto</a:t>
            </a:r>
            <a:endParaRPr lang="en-GB" sz="700" dirty="0"/>
          </a:p>
        </p:txBody>
      </p:sp>
      <p:sp>
        <p:nvSpPr>
          <p:cNvPr id="23" name="Rounded Rectangle 22"/>
          <p:cNvSpPr/>
          <p:nvPr/>
        </p:nvSpPr>
        <p:spPr>
          <a:xfrm>
            <a:off x="4500172" y="2207468"/>
            <a:ext cx="396000" cy="18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700" dirty="0" smtClean="0"/>
              <a:t>Auto</a:t>
            </a:r>
            <a:endParaRPr lang="en-GB" sz="700" dirty="0"/>
          </a:p>
        </p:txBody>
      </p:sp>
      <p:sp>
        <p:nvSpPr>
          <p:cNvPr id="24" name="Rounded Rectangle 23"/>
          <p:cNvSpPr/>
          <p:nvPr/>
        </p:nvSpPr>
        <p:spPr>
          <a:xfrm>
            <a:off x="6027207" y="2226320"/>
            <a:ext cx="396000" cy="18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700" dirty="0" smtClean="0"/>
              <a:t>Auto</a:t>
            </a:r>
            <a:endParaRPr lang="en-GB" sz="700" dirty="0"/>
          </a:p>
        </p:txBody>
      </p:sp>
      <p:sp>
        <p:nvSpPr>
          <p:cNvPr id="25" name="Rounded Rectangle 24"/>
          <p:cNvSpPr/>
          <p:nvPr/>
        </p:nvSpPr>
        <p:spPr>
          <a:xfrm>
            <a:off x="7580526" y="2248094"/>
            <a:ext cx="396000" cy="180000"/>
          </a:xfrm>
          <a:prstGeom prst="roundRect">
            <a:avLst/>
          </a:prstGeom>
          <a:gradFill>
            <a:gsLst>
              <a:gs pos="0">
                <a:srgbClr val="C00000"/>
              </a:gs>
              <a:gs pos="80000">
                <a:srgbClr val="FF0000"/>
              </a:gs>
              <a:gs pos="100000">
                <a:srgbClr val="F63636"/>
              </a:gs>
            </a:gsLst>
          </a:gradFill>
        </p:spPr>
        <p:style>
          <a:lnRef idx="1">
            <a:schemeClr val="accent6"/>
          </a:lnRef>
          <a:fillRef idx="3">
            <a:schemeClr val="accent6"/>
          </a:fillRef>
          <a:effectRef idx="2">
            <a:schemeClr val="accent6"/>
          </a:effectRef>
          <a:fontRef idx="minor">
            <a:schemeClr val="lt1"/>
          </a:fontRef>
        </p:style>
        <p:txBody>
          <a:bodyPr lIns="36000" rIns="36000" rtlCol="0" anchor="ctr"/>
          <a:lstStyle/>
          <a:p>
            <a:pPr algn="ctr"/>
            <a:r>
              <a:rPr lang="en-GB" sz="700" dirty="0" smtClean="0"/>
              <a:t>Manual</a:t>
            </a:r>
            <a:endParaRPr lang="en-GB" sz="700" dirty="0"/>
          </a:p>
        </p:txBody>
      </p:sp>
      <p:sp>
        <p:nvSpPr>
          <p:cNvPr id="26" name="Rounded Rectangle 25"/>
          <p:cNvSpPr/>
          <p:nvPr/>
        </p:nvSpPr>
        <p:spPr>
          <a:xfrm>
            <a:off x="2543093" y="2735801"/>
            <a:ext cx="709228" cy="3248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Code Done</a:t>
            </a:r>
            <a:endParaRPr lang="en-GB" sz="900" dirty="0"/>
          </a:p>
        </p:txBody>
      </p:sp>
      <p:sp>
        <p:nvSpPr>
          <p:cNvPr id="27" name="Rounded Rectangle 26"/>
          <p:cNvSpPr/>
          <p:nvPr/>
        </p:nvSpPr>
        <p:spPr>
          <a:xfrm>
            <a:off x="3724062" y="2700227"/>
            <a:ext cx="756000" cy="396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Dev</a:t>
            </a:r>
            <a:endParaRPr lang="en-GB" sz="900" dirty="0"/>
          </a:p>
        </p:txBody>
      </p:sp>
      <p:sp>
        <p:nvSpPr>
          <p:cNvPr id="28" name="Rounded Rectangle 27"/>
          <p:cNvSpPr/>
          <p:nvPr/>
        </p:nvSpPr>
        <p:spPr>
          <a:xfrm>
            <a:off x="4951803" y="2700227"/>
            <a:ext cx="1044000" cy="396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Test</a:t>
            </a:r>
            <a:endParaRPr lang="en-GB" sz="900" dirty="0"/>
          </a:p>
        </p:txBody>
      </p:sp>
      <p:sp>
        <p:nvSpPr>
          <p:cNvPr id="29" name="Rounded Rectangle 28"/>
          <p:cNvSpPr/>
          <p:nvPr/>
        </p:nvSpPr>
        <p:spPr>
          <a:xfrm>
            <a:off x="6467544" y="2700227"/>
            <a:ext cx="1080000" cy="396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Pre-Prod</a:t>
            </a:r>
            <a:endParaRPr lang="en-GB" sz="900" dirty="0"/>
          </a:p>
        </p:txBody>
      </p:sp>
      <p:sp>
        <p:nvSpPr>
          <p:cNvPr id="30" name="Rounded Rectangle 29"/>
          <p:cNvSpPr/>
          <p:nvPr/>
        </p:nvSpPr>
        <p:spPr>
          <a:xfrm>
            <a:off x="8019283" y="2735801"/>
            <a:ext cx="709228" cy="3248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900" dirty="0" smtClean="0"/>
              <a:t>Prod</a:t>
            </a:r>
            <a:endParaRPr lang="en-GB" sz="900" dirty="0"/>
          </a:p>
        </p:txBody>
      </p:sp>
      <p:cxnSp>
        <p:nvCxnSpPr>
          <p:cNvPr id="31" name="Straight Arrow Connector 30"/>
          <p:cNvCxnSpPr>
            <a:stCxn id="26" idx="3"/>
            <a:endCxn id="27" idx="1"/>
          </p:cNvCxnSpPr>
          <p:nvPr/>
        </p:nvCxnSpPr>
        <p:spPr>
          <a:xfrm>
            <a:off x="3252321" y="2898227"/>
            <a:ext cx="47174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3"/>
            <a:endCxn id="28" idx="1"/>
          </p:cNvCxnSpPr>
          <p:nvPr/>
        </p:nvCxnSpPr>
        <p:spPr>
          <a:xfrm>
            <a:off x="4480062" y="2898227"/>
            <a:ext cx="47174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8" idx="3"/>
            <a:endCxn id="29" idx="1"/>
          </p:cNvCxnSpPr>
          <p:nvPr/>
        </p:nvCxnSpPr>
        <p:spPr>
          <a:xfrm>
            <a:off x="5995803" y="2898227"/>
            <a:ext cx="471741"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9" idx="3"/>
            <a:endCxn id="30" idx="1"/>
          </p:cNvCxnSpPr>
          <p:nvPr/>
        </p:nvCxnSpPr>
        <p:spPr>
          <a:xfrm>
            <a:off x="7547544" y="2898227"/>
            <a:ext cx="471739"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3277957" y="3023132"/>
            <a:ext cx="396000" cy="18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700" dirty="0" smtClean="0"/>
              <a:t>Auto</a:t>
            </a:r>
            <a:endParaRPr lang="en-GB" sz="700" dirty="0"/>
          </a:p>
        </p:txBody>
      </p:sp>
      <p:sp>
        <p:nvSpPr>
          <p:cNvPr id="36" name="Rounded Rectangle 35"/>
          <p:cNvSpPr/>
          <p:nvPr/>
        </p:nvSpPr>
        <p:spPr>
          <a:xfrm>
            <a:off x="4500172" y="3044906"/>
            <a:ext cx="396000" cy="18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700" dirty="0" smtClean="0"/>
              <a:t>Auto</a:t>
            </a:r>
            <a:endParaRPr lang="en-GB" sz="700" dirty="0"/>
          </a:p>
        </p:txBody>
      </p:sp>
      <p:sp>
        <p:nvSpPr>
          <p:cNvPr id="37" name="Rounded Rectangle 36"/>
          <p:cNvSpPr/>
          <p:nvPr/>
        </p:nvSpPr>
        <p:spPr>
          <a:xfrm>
            <a:off x="6027207" y="3063758"/>
            <a:ext cx="396000" cy="18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700" dirty="0" smtClean="0"/>
              <a:t>Auto</a:t>
            </a:r>
            <a:endParaRPr lang="en-GB" sz="700" dirty="0"/>
          </a:p>
        </p:txBody>
      </p:sp>
      <p:sp>
        <p:nvSpPr>
          <p:cNvPr id="39" name="Rounded Rectangle 38"/>
          <p:cNvSpPr/>
          <p:nvPr/>
        </p:nvSpPr>
        <p:spPr>
          <a:xfrm>
            <a:off x="7585413" y="3059426"/>
            <a:ext cx="396000" cy="18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700" dirty="0" smtClean="0"/>
              <a:t>Auto</a:t>
            </a:r>
            <a:endParaRPr lang="en-GB" sz="700" dirty="0"/>
          </a:p>
        </p:txBody>
      </p:sp>
    </p:spTree>
    <p:extLst>
      <p:ext uri="{BB962C8B-B14F-4D97-AF65-F5344CB8AC3E}">
        <p14:creationId xmlns:p14="http://schemas.microsoft.com/office/powerpoint/2010/main" val="153223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Pilots</a:t>
            </a:r>
            <a:endParaRPr lang="en-US" dirty="0"/>
          </a:p>
        </p:txBody>
      </p:sp>
      <p:sp>
        <p:nvSpPr>
          <p:cNvPr id="5" name="Content Placeholder 4"/>
          <p:cNvSpPr>
            <a:spLocks noGrp="1"/>
          </p:cNvSpPr>
          <p:nvPr>
            <p:ph idx="1"/>
          </p:nvPr>
        </p:nvSpPr>
        <p:spPr/>
        <p:txBody>
          <a:bodyPr/>
          <a:lstStyle/>
          <a:p>
            <a:pPr>
              <a:buFont typeface="Arial" panose="020B0604020202020204" pitchFamily="34" charset="0"/>
              <a:buChar char="•"/>
            </a:pPr>
            <a:r>
              <a:rPr lang="en-US" dirty="0" smtClean="0">
                <a:solidFill>
                  <a:schemeClr val="bg2">
                    <a:lumMod val="50000"/>
                  </a:schemeClr>
                </a:solidFill>
              </a:rPr>
              <a:t>Underway with key Business Units</a:t>
            </a:r>
          </a:p>
          <a:p>
            <a:pPr>
              <a:buFont typeface="Arial" panose="020B0604020202020204" pitchFamily="34" charset="0"/>
              <a:buChar char="•"/>
            </a:pPr>
            <a:r>
              <a:rPr lang="en-US" dirty="0" smtClean="0">
                <a:solidFill>
                  <a:schemeClr val="bg2">
                    <a:lumMod val="50000"/>
                  </a:schemeClr>
                </a:solidFill>
              </a:rPr>
              <a:t>Focused on Continuous Delivery</a:t>
            </a:r>
          </a:p>
          <a:p>
            <a:pPr marL="0" indent="0">
              <a:buNone/>
            </a:pPr>
            <a:endParaRPr lang="en-GB" dirty="0">
              <a:solidFill>
                <a:schemeClr val="bg2">
                  <a:lumMod val="50000"/>
                </a:schemeClr>
              </a:solidFill>
            </a:endParaRPr>
          </a:p>
        </p:txBody>
      </p:sp>
    </p:spTree>
    <p:extLst>
      <p:ext uri="{BB962C8B-B14F-4D97-AF65-F5344CB8AC3E}">
        <p14:creationId xmlns:p14="http://schemas.microsoft.com/office/powerpoint/2010/main" val="314429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Metrics</a:t>
            </a:r>
            <a:endParaRPr lang="en-US" dirty="0"/>
          </a:p>
        </p:txBody>
      </p:sp>
      <p:sp>
        <p:nvSpPr>
          <p:cNvPr id="3" name="Content Placeholder 2"/>
          <p:cNvSpPr>
            <a:spLocks noGrp="1"/>
          </p:cNvSpPr>
          <p:nvPr>
            <p:ph idx="1"/>
          </p:nvPr>
        </p:nvSpPr>
        <p:spPr>
          <a:xfrm>
            <a:off x="4748981" y="1471994"/>
            <a:ext cx="4169594" cy="3232208"/>
          </a:xfrm>
          <a:ln>
            <a:solidFill>
              <a:schemeClr val="bg2"/>
            </a:solidFill>
          </a:ln>
        </p:spPr>
        <p:txBody>
          <a:bodyPr/>
          <a:lstStyle/>
          <a:p>
            <a:pPr lvl="3">
              <a:buFont typeface="Arial" panose="020B0604020202020204" pitchFamily="34" charset="0"/>
              <a:buChar char="•"/>
            </a:pPr>
            <a:endParaRPr lang="en-US" sz="1100" dirty="0" smtClean="0">
              <a:solidFill>
                <a:schemeClr val="bg2">
                  <a:lumMod val="50000"/>
                </a:schemeClr>
              </a:solidFill>
            </a:endParaRPr>
          </a:p>
        </p:txBody>
      </p:sp>
      <p:sp>
        <p:nvSpPr>
          <p:cNvPr id="5" name="Content Placeholder 2"/>
          <p:cNvSpPr txBox="1">
            <a:spLocks/>
          </p:cNvSpPr>
          <p:nvPr/>
        </p:nvSpPr>
        <p:spPr bwMode="auto">
          <a:xfrm>
            <a:off x="276225" y="1471994"/>
            <a:ext cx="4025134" cy="323220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87338" indent="-287338" algn="l" rtl="0" eaLnBrk="0" fontAlgn="base" hangingPunct="0">
              <a:lnSpc>
                <a:spcPct val="90000"/>
              </a:lnSpc>
              <a:spcBef>
                <a:spcPct val="50000"/>
              </a:spcBef>
              <a:spcAft>
                <a:spcPct val="0"/>
              </a:spcAft>
              <a:buClr>
                <a:srgbClr val="064493"/>
              </a:buClr>
              <a:buSzPct val="90000"/>
              <a:buFont typeface="Wingdings 3" pitchFamily="18" charset="2"/>
              <a:buChar char="u"/>
              <a:defRPr sz="2400">
                <a:solidFill>
                  <a:schemeClr val="tx1"/>
                </a:solidFill>
                <a:latin typeface="+mn-lt"/>
                <a:ea typeface="+mn-ea"/>
                <a:cs typeface="+mn-cs"/>
              </a:defRPr>
            </a:lvl1pPr>
            <a:lvl2pPr marL="687388" indent="-285750" algn="l" rtl="0" eaLnBrk="0" fontAlgn="base" hangingPunct="0">
              <a:lnSpc>
                <a:spcPct val="90000"/>
              </a:lnSpc>
              <a:spcBef>
                <a:spcPct val="50000"/>
              </a:spcBef>
              <a:spcAft>
                <a:spcPct val="0"/>
              </a:spcAft>
              <a:buClr>
                <a:srgbClr val="064493"/>
              </a:buClr>
              <a:buFont typeface="Wingdings" pitchFamily="2" charset="2"/>
              <a:buChar char="§"/>
              <a:defRPr sz="2000">
                <a:solidFill>
                  <a:schemeClr val="tx1"/>
                </a:solidFill>
                <a:latin typeface="+mn-lt"/>
              </a:defRPr>
            </a:lvl2pPr>
            <a:lvl3pPr marL="1030288" indent="-228600" algn="l" rtl="0" eaLnBrk="0" fontAlgn="base" hangingPunct="0">
              <a:lnSpc>
                <a:spcPct val="90000"/>
              </a:lnSpc>
              <a:spcBef>
                <a:spcPct val="25000"/>
              </a:spcBef>
              <a:spcAft>
                <a:spcPct val="0"/>
              </a:spcAft>
              <a:buClr>
                <a:srgbClr val="064493"/>
              </a:buClr>
              <a:buChar char="•"/>
              <a:defRPr sz="1600">
                <a:solidFill>
                  <a:schemeClr val="tx1"/>
                </a:solidFill>
                <a:latin typeface="+mn-lt"/>
              </a:defRPr>
            </a:lvl3pPr>
            <a:lvl4pPr marL="1373188" indent="-228600" algn="l" rtl="0" eaLnBrk="0" fontAlgn="base" hangingPunct="0">
              <a:lnSpc>
                <a:spcPct val="90000"/>
              </a:lnSpc>
              <a:spcBef>
                <a:spcPct val="25000"/>
              </a:spcBef>
              <a:spcAft>
                <a:spcPct val="0"/>
              </a:spcAft>
              <a:buClr>
                <a:srgbClr val="064493"/>
              </a:buClr>
              <a:buChar char="–"/>
              <a:defRPr sz="1400">
                <a:solidFill>
                  <a:schemeClr val="tx1"/>
                </a:solidFill>
                <a:latin typeface="+mn-lt"/>
              </a:defRPr>
            </a:lvl4pPr>
            <a:lvl5pPr marL="1716088" indent="-228600" algn="l" rtl="0" eaLnBrk="0" fontAlgn="base" hangingPunct="0">
              <a:lnSpc>
                <a:spcPct val="90000"/>
              </a:lnSpc>
              <a:spcBef>
                <a:spcPct val="25000"/>
              </a:spcBef>
              <a:spcAft>
                <a:spcPct val="0"/>
              </a:spcAft>
              <a:buClr>
                <a:srgbClr val="064493"/>
              </a:buClr>
              <a:buFont typeface="Wingdings" pitchFamily="2" charset="2"/>
              <a:buChar char="§"/>
              <a:defRPr sz="1200">
                <a:solidFill>
                  <a:schemeClr val="tx1"/>
                </a:solidFill>
                <a:latin typeface="+mn-lt"/>
              </a:defRPr>
            </a:lvl5pPr>
            <a:lvl6pPr marL="2173288" indent="-228600" algn="l" rtl="0" fontAlgn="base">
              <a:lnSpc>
                <a:spcPct val="90000"/>
              </a:lnSpc>
              <a:spcBef>
                <a:spcPct val="25000"/>
              </a:spcBef>
              <a:spcAft>
                <a:spcPct val="0"/>
              </a:spcAft>
              <a:buClr>
                <a:schemeClr val="accent1"/>
              </a:buClr>
              <a:buFont typeface="Wingdings" pitchFamily="2" charset="2"/>
              <a:buChar char="§"/>
              <a:defRPr sz="1200">
                <a:solidFill>
                  <a:schemeClr val="tx1"/>
                </a:solidFill>
                <a:latin typeface="+mn-lt"/>
              </a:defRPr>
            </a:lvl6pPr>
            <a:lvl7pPr marL="2630488" indent="-228600" algn="l" rtl="0" fontAlgn="base">
              <a:lnSpc>
                <a:spcPct val="90000"/>
              </a:lnSpc>
              <a:spcBef>
                <a:spcPct val="25000"/>
              </a:spcBef>
              <a:spcAft>
                <a:spcPct val="0"/>
              </a:spcAft>
              <a:buClr>
                <a:schemeClr val="accent1"/>
              </a:buClr>
              <a:buFont typeface="Wingdings" pitchFamily="2" charset="2"/>
              <a:buChar char="§"/>
              <a:defRPr sz="1200">
                <a:solidFill>
                  <a:schemeClr val="tx1"/>
                </a:solidFill>
                <a:latin typeface="+mn-lt"/>
              </a:defRPr>
            </a:lvl7pPr>
            <a:lvl8pPr marL="3087688" indent="-228600" algn="l" rtl="0" fontAlgn="base">
              <a:lnSpc>
                <a:spcPct val="90000"/>
              </a:lnSpc>
              <a:spcBef>
                <a:spcPct val="25000"/>
              </a:spcBef>
              <a:spcAft>
                <a:spcPct val="0"/>
              </a:spcAft>
              <a:buClr>
                <a:schemeClr val="accent1"/>
              </a:buClr>
              <a:buFont typeface="Wingdings" pitchFamily="2" charset="2"/>
              <a:buChar char="§"/>
              <a:defRPr sz="1200">
                <a:solidFill>
                  <a:schemeClr val="tx1"/>
                </a:solidFill>
                <a:latin typeface="+mn-lt"/>
              </a:defRPr>
            </a:lvl8pPr>
            <a:lvl9pPr marL="3544888" indent="-228600" algn="l" rtl="0" fontAlgn="base">
              <a:lnSpc>
                <a:spcPct val="90000"/>
              </a:lnSpc>
              <a:spcBef>
                <a:spcPct val="25000"/>
              </a:spcBef>
              <a:spcAft>
                <a:spcPct val="0"/>
              </a:spcAft>
              <a:buClr>
                <a:schemeClr val="accent1"/>
              </a:buClr>
              <a:buFont typeface="Wingdings" pitchFamily="2" charset="2"/>
              <a:buChar char="§"/>
              <a:defRPr sz="1200">
                <a:solidFill>
                  <a:schemeClr val="tx1"/>
                </a:solidFill>
                <a:latin typeface="+mn-lt"/>
              </a:defRPr>
            </a:lvl9pPr>
          </a:lstStyle>
          <a:p>
            <a:pPr marL="398463" lvl="1" indent="-280988">
              <a:buFont typeface="Arial" panose="020B0604020202020204" pitchFamily="34" charset="0"/>
              <a:buChar char="•"/>
            </a:pPr>
            <a:r>
              <a:rPr lang="en-US" sz="2400" kern="0" dirty="0" smtClean="0">
                <a:solidFill>
                  <a:schemeClr val="tx2"/>
                </a:solidFill>
              </a:rPr>
              <a:t>Throughput Metrics</a:t>
            </a:r>
          </a:p>
          <a:p>
            <a:pPr marL="741363" lvl="3" indent="-280988">
              <a:buFont typeface="Arial" panose="020B0604020202020204" pitchFamily="34" charset="0"/>
              <a:buChar char="•"/>
            </a:pPr>
            <a:r>
              <a:rPr lang="en-US" sz="2000" kern="0" dirty="0" smtClean="0">
                <a:solidFill>
                  <a:schemeClr val="bg2">
                    <a:lumMod val="50000"/>
                  </a:schemeClr>
                </a:solidFill>
              </a:rPr>
              <a:t>Deployment Frequency</a:t>
            </a:r>
          </a:p>
          <a:p>
            <a:pPr marL="741363" lvl="3" indent="-280988">
              <a:buFont typeface="Arial" panose="020B0604020202020204" pitchFamily="34" charset="0"/>
              <a:buChar char="•"/>
            </a:pPr>
            <a:r>
              <a:rPr lang="en-US" sz="2000" kern="0" dirty="0" smtClean="0">
                <a:solidFill>
                  <a:schemeClr val="bg2">
                    <a:lumMod val="50000"/>
                  </a:schemeClr>
                </a:solidFill>
              </a:rPr>
              <a:t>Lead Time for Changes</a:t>
            </a:r>
          </a:p>
          <a:p>
            <a:pPr marL="398463" lvl="1" indent="-280988">
              <a:buFont typeface="Arial" panose="020B0604020202020204" pitchFamily="34" charset="0"/>
              <a:buChar char="•"/>
            </a:pPr>
            <a:r>
              <a:rPr lang="en-US" sz="2400" kern="0" dirty="0" smtClean="0">
                <a:solidFill>
                  <a:schemeClr val="tx2"/>
                </a:solidFill>
              </a:rPr>
              <a:t>Stability Metrics</a:t>
            </a:r>
          </a:p>
          <a:p>
            <a:pPr marL="741363" lvl="3" indent="-280988">
              <a:buFont typeface="Arial" panose="020B0604020202020204" pitchFamily="34" charset="0"/>
              <a:buChar char="•"/>
            </a:pPr>
            <a:r>
              <a:rPr lang="en-US" sz="2000" kern="0" dirty="0" smtClean="0">
                <a:solidFill>
                  <a:schemeClr val="bg2">
                    <a:lumMod val="50000"/>
                  </a:schemeClr>
                </a:solidFill>
              </a:rPr>
              <a:t>Mean Time to Recover</a:t>
            </a:r>
          </a:p>
          <a:p>
            <a:pPr marL="741363" lvl="3" indent="-280988">
              <a:buFont typeface="Arial" panose="020B0604020202020204" pitchFamily="34" charset="0"/>
              <a:buChar char="•"/>
            </a:pPr>
            <a:r>
              <a:rPr lang="en-US" sz="2000" kern="0" dirty="0" smtClean="0">
                <a:solidFill>
                  <a:schemeClr val="bg2">
                    <a:lumMod val="50000"/>
                  </a:schemeClr>
                </a:solidFill>
              </a:rPr>
              <a:t>Change Fail Rate</a:t>
            </a:r>
            <a:r>
              <a:rPr lang="en-US" sz="2200" kern="0" dirty="0" smtClean="0">
                <a:solidFill>
                  <a:schemeClr val="bg2">
                    <a:lumMod val="50000"/>
                  </a:schemeClr>
                </a:solidFill>
              </a:rPr>
              <a:t> </a:t>
            </a:r>
          </a:p>
        </p:txBody>
      </p:sp>
      <p:sp>
        <p:nvSpPr>
          <p:cNvPr id="4" name="TextBox 3"/>
          <p:cNvSpPr txBox="1"/>
          <p:nvPr/>
        </p:nvSpPr>
        <p:spPr>
          <a:xfrm>
            <a:off x="276225" y="951314"/>
            <a:ext cx="4025134" cy="369332"/>
          </a:xfrm>
          <a:prstGeom prst="rect">
            <a:avLst/>
          </a:prstGeom>
          <a:noFill/>
        </p:spPr>
        <p:txBody>
          <a:bodyPr wrap="square" rtlCol="0">
            <a:spAutoFit/>
          </a:bodyPr>
          <a:lstStyle/>
          <a:p>
            <a:r>
              <a:rPr lang="en-US" b="1" dirty="0" smtClean="0"/>
              <a:t>How well are you doing?</a:t>
            </a:r>
            <a:endParaRPr lang="en-US" b="1" dirty="0"/>
          </a:p>
        </p:txBody>
      </p:sp>
      <p:sp>
        <p:nvSpPr>
          <p:cNvPr id="7" name="TextBox 6"/>
          <p:cNvSpPr txBox="1"/>
          <p:nvPr/>
        </p:nvSpPr>
        <p:spPr>
          <a:xfrm>
            <a:off x="4748981" y="951314"/>
            <a:ext cx="4025134" cy="369332"/>
          </a:xfrm>
          <a:prstGeom prst="rect">
            <a:avLst/>
          </a:prstGeom>
          <a:noFill/>
        </p:spPr>
        <p:txBody>
          <a:bodyPr wrap="square" rtlCol="0">
            <a:spAutoFit/>
          </a:bodyPr>
          <a:lstStyle/>
          <a:p>
            <a:r>
              <a:rPr lang="en-US" b="1" dirty="0" smtClean="0"/>
              <a:t>Where can you Improve?</a:t>
            </a:r>
            <a:endParaRPr lang="en-US" b="1" dirty="0"/>
          </a:p>
        </p:txBody>
      </p:sp>
      <p:graphicFrame>
        <p:nvGraphicFramePr>
          <p:cNvPr id="8" name="Diagram 7"/>
          <p:cNvGraphicFramePr/>
          <p:nvPr>
            <p:extLst>
              <p:ext uri="{D42A27DB-BD31-4B8C-83A1-F6EECF244321}">
                <p14:modId xmlns:p14="http://schemas.microsoft.com/office/powerpoint/2010/main" val="4117400148"/>
              </p:ext>
            </p:extLst>
          </p:nvPr>
        </p:nvGraphicFramePr>
        <p:xfrm>
          <a:off x="4990913" y="1471993"/>
          <a:ext cx="3342968" cy="3034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624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04512" y="227902"/>
            <a:ext cx="8534977" cy="353640"/>
          </a:xfrm>
          <a:prstGeom prst="rect">
            <a:avLst/>
          </a:prstGeom>
        </p:spPr>
        <p:txBody>
          <a:bodyPr lIns="73262" tIns="36631" rIns="73262" bIns="36631"/>
          <a:lstStyle>
            <a:lvl1pPr algn="l" defTabSz="1019175" rtl="0" eaLnBrk="0" fontAlgn="base" hangingPunct="0">
              <a:spcBef>
                <a:spcPct val="0"/>
              </a:spcBef>
              <a:spcAft>
                <a:spcPct val="0"/>
              </a:spcAft>
              <a:defRPr sz="2600" b="1">
                <a:solidFill>
                  <a:srgbClr val="006600"/>
                </a:solidFill>
                <a:latin typeface="+mj-lt"/>
                <a:ea typeface="+mj-ea"/>
                <a:cs typeface="+mj-cs"/>
              </a:defRPr>
            </a:lvl1pPr>
            <a:lvl2pPr algn="l" defTabSz="1019175" rtl="0" eaLnBrk="0" fontAlgn="base" hangingPunct="0">
              <a:spcBef>
                <a:spcPct val="0"/>
              </a:spcBef>
              <a:spcAft>
                <a:spcPct val="0"/>
              </a:spcAft>
              <a:defRPr sz="2600" b="1">
                <a:solidFill>
                  <a:srgbClr val="006600"/>
                </a:solidFill>
                <a:latin typeface="Arial" charset="0"/>
              </a:defRPr>
            </a:lvl2pPr>
            <a:lvl3pPr algn="l" defTabSz="1019175" rtl="0" eaLnBrk="0" fontAlgn="base" hangingPunct="0">
              <a:spcBef>
                <a:spcPct val="0"/>
              </a:spcBef>
              <a:spcAft>
                <a:spcPct val="0"/>
              </a:spcAft>
              <a:defRPr sz="2600" b="1">
                <a:solidFill>
                  <a:srgbClr val="006600"/>
                </a:solidFill>
                <a:latin typeface="Arial" charset="0"/>
              </a:defRPr>
            </a:lvl3pPr>
            <a:lvl4pPr algn="l" defTabSz="1019175" rtl="0" eaLnBrk="0" fontAlgn="base" hangingPunct="0">
              <a:spcBef>
                <a:spcPct val="0"/>
              </a:spcBef>
              <a:spcAft>
                <a:spcPct val="0"/>
              </a:spcAft>
              <a:defRPr sz="2600" b="1">
                <a:solidFill>
                  <a:srgbClr val="006600"/>
                </a:solidFill>
                <a:latin typeface="Arial" charset="0"/>
              </a:defRPr>
            </a:lvl4pPr>
            <a:lvl5pPr algn="l" defTabSz="1019175" rtl="0" eaLnBrk="0" fontAlgn="base" hangingPunct="0">
              <a:spcBef>
                <a:spcPct val="0"/>
              </a:spcBef>
              <a:spcAft>
                <a:spcPct val="0"/>
              </a:spcAft>
              <a:defRPr sz="2600" b="1">
                <a:solidFill>
                  <a:srgbClr val="006600"/>
                </a:solidFill>
                <a:latin typeface="Arial" charset="0"/>
              </a:defRPr>
            </a:lvl5pPr>
            <a:lvl6pPr marL="457200" algn="l" defTabSz="1019175" rtl="0" fontAlgn="base">
              <a:spcBef>
                <a:spcPct val="0"/>
              </a:spcBef>
              <a:spcAft>
                <a:spcPct val="0"/>
              </a:spcAft>
              <a:defRPr sz="2600" b="1">
                <a:solidFill>
                  <a:srgbClr val="006600"/>
                </a:solidFill>
                <a:latin typeface="Arial" charset="0"/>
              </a:defRPr>
            </a:lvl6pPr>
            <a:lvl7pPr marL="914400" algn="l" defTabSz="1019175" rtl="0" fontAlgn="base">
              <a:spcBef>
                <a:spcPct val="0"/>
              </a:spcBef>
              <a:spcAft>
                <a:spcPct val="0"/>
              </a:spcAft>
              <a:defRPr sz="2600" b="1">
                <a:solidFill>
                  <a:srgbClr val="006600"/>
                </a:solidFill>
                <a:latin typeface="Arial" charset="0"/>
              </a:defRPr>
            </a:lvl7pPr>
            <a:lvl8pPr marL="1371600" algn="l" defTabSz="1019175" rtl="0" fontAlgn="base">
              <a:spcBef>
                <a:spcPct val="0"/>
              </a:spcBef>
              <a:spcAft>
                <a:spcPct val="0"/>
              </a:spcAft>
              <a:defRPr sz="2600" b="1">
                <a:solidFill>
                  <a:srgbClr val="006600"/>
                </a:solidFill>
                <a:latin typeface="Arial" charset="0"/>
              </a:defRPr>
            </a:lvl8pPr>
            <a:lvl9pPr marL="1828800" algn="l" defTabSz="1019175" rtl="0" fontAlgn="base">
              <a:spcBef>
                <a:spcPct val="0"/>
              </a:spcBef>
              <a:spcAft>
                <a:spcPct val="0"/>
              </a:spcAft>
              <a:defRPr sz="2600" b="1">
                <a:solidFill>
                  <a:srgbClr val="006600"/>
                </a:solidFill>
                <a:latin typeface="Arial" charset="0"/>
              </a:defRPr>
            </a:lvl9pPr>
          </a:lstStyle>
          <a:p>
            <a:r>
              <a:rPr lang="en-US" altLang="en-US" kern="0" dirty="0" smtClean="0"/>
              <a:t>Build &amp; Deployment Metrics</a:t>
            </a:r>
            <a:endParaRPr lang="en-US" sz="2200" b="0" kern="0" dirty="0"/>
          </a:p>
          <a:p>
            <a:endParaRPr lang="en-US" altLang="en-US" kern="0" dirty="0" smtClean="0"/>
          </a:p>
        </p:txBody>
      </p:sp>
      <p:sp>
        <p:nvSpPr>
          <p:cNvPr id="5" name="Rectangle 4"/>
          <p:cNvSpPr/>
          <p:nvPr/>
        </p:nvSpPr>
        <p:spPr>
          <a:xfrm>
            <a:off x="8543925" y="1343025"/>
            <a:ext cx="419100" cy="752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472053" y="1333500"/>
            <a:ext cx="376961"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05651" y="2667000"/>
            <a:ext cx="378692" cy="57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p:cNvGraphicFramePr/>
          <p:nvPr>
            <p:extLst>
              <p:ext uri="{D42A27DB-BD31-4B8C-83A1-F6EECF244321}">
                <p14:modId xmlns:p14="http://schemas.microsoft.com/office/powerpoint/2010/main" val="100464208"/>
              </p:ext>
            </p:extLst>
          </p:nvPr>
        </p:nvGraphicFramePr>
        <p:xfrm>
          <a:off x="304512" y="1084083"/>
          <a:ext cx="6256543" cy="350677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952107" y="4406188"/>
            <a:ext cx="620683" cy="369332"/>
          </a:xfrm>
          <a:prstGeom prst="rect">
            <a:avLst/>
          </a:prstGeom>
          <a:noFill/>
        </p:spPr>
        <p:txBody>
          <a:bodyPr wrap="none" rtlCol="0">
            <a:spAutoFit/>
          </a:bodyPr>
          <a:lstStyle/>
          <a:p>
            <a:r>
              <a:rPr lang="en-US" dirty="0" smtClean="0"/>
              <a:t>May</a:t>
            </a:r>
            <a:endParaRPr lang="en-US" dirty="0"/>
          </a:p>
        </p:txBody>
      </p:sp>
      <p:sp>
        <p:nvSpPr>
          <p:cNvPr id="11" name="TextBox 10"/>
          <p:cNvSpPr txBox="1"/>
          <p:nvPr/>
        </p:nvSpPr>
        <p:spPr>
          <a:xfrm>
            <a:off x="3159551" y="4406188"/>
            <a:ext cx="595035" cy="369332"/>
          </a:xfrm>
          <a:prstGeom prst="rect">
            <a:avLst/>
          </a:prstGeom>
          <a:noFill/>
        </p:spPr>
        <p:txBody>
          <a:bodyPr wrap="none" rtlCol="0">
            <a:spAutoFit/>
          </a:bodyPr>
          <a:lstStyle/>
          <a:p>
            <a:r>
              <a:rPr lang="en-US" dirty="0" smtClean="0"/>
              <a:t>July</a:t>
            </a:r>
            <a:endParaRPr lang="en-US" dirty="0"/>
          </a:p>
        </p:txBody>
      </p:sp>
      <p:sp>
        <p:nvSpPr>
          <p:cNvPr id="12" name="TextBox 11"/>
          <p:cNvSpPr txBox="1"/>
          <p:nvPr/>
        </p:nvSpPr>
        <p:spPr>
          <a:xfrm>
            <a:off x="2020478" y="4406188"/>
            <a:ext cx="684803" cy="369332"/>
          </a:xfrm>
          <a:prstGeom prst="rect">
            <a:avLst/>
          </a:prstGeom>
          <a:noFill/>
        </p:spPr>
        <p:txBody>
          <a:bodyPr wrap="none" rtlCol="0">
            <a:spAutoFit/>
          </a:bodyPr>
          <a:lstStyle/>
          <a:p>
            <a:r>
              <a:rPr lang="en-US" dirty="0" smtClean="0"/>
              <a:t>June</a:t>
            </a:r>
            <a:endParaRPr lang="en-US" dirty="0"/>
          </a:p>
        </p:txBody>
      </p:sp>
      <p:sp>
        <p:nvSpPr>
          <p:cNvPr id="13" name="TextBox 12"/>
          <p:cNvSpPr txBox="1"/>
          <p:nvPr/>
        </p:nvSpPr>
        <p:spPr>
          <a:xfrm>
            <a:off x="4120594" y="4406188"/>
            <a:ext cx="902811" cy="369332"/>
          </a:xfrm>
          <a:prstGeom prst="rect">
            <a:avLst/>
          </a:prstGeom>
          <a:noFill/>
        </p:spPr>
        <p:txBody>
          <a:bodyPr wrap="none" rtlCol="0">
            <a:spAutoFit/>
          </a:bodyPr>
          <a:lstStyle/>
          <a:p>
            <a:r>
              <a:rPr lang="en-US" dirty="0" smtClean="0"/>
              <a:t>August</a:t>
            </a:r>
            <a:endParaRPr lang="en-US" dirty="0"/>
          </a:p>
        </p:txBody>
      </p:sp>
    </p:spTree>
    <p:extLst>
      <p:ext uri="{BB962C8B-B14F-4D97-AF65-F5344CB8AC3E}">
        <p14:creationId xmlns:p14="http://schemas.microsoft.com/office/powerpoint/2010/main" val="1035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 Trust</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899" y="1164431"/>
            <a:ext cx="7431002" cy="3342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757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learned?</a:t>
            </a:r>
            <a:endParaRPr lang="en-US" dirty="0"/>
          </a:p>
        </p:txBody>
      </p:sp>
      <p:sp>
        <p:nvSpPr>
          <p:cNvPr id="5" name="Content Placeholder 4"/>
          <p:cNvSpPr>
            <a:spLocks noGrp="1"/>
          </p:cNvSpPr>
          <p:nvPr>
            <p:ph idx="1"/>
          </p:nvPr>
        </p:nvSpPr>
        <p:spPr/>
        <p:txBody>
          <a:bodyPr/>
          <a:lstStyle/>
          <a:p>
            <a:pPr>
              <a:buFont typeface="Arial" panose="020B0604020202020204" pitchFamily="34" charset="0"/>
              <a:buChar char="•"/>
            </a:pPr>
            <a:r>
              <a:rPr lang="en-US" dirty="0" smtClean="0">
                <a:solidFill>
                  <a:schemeClr val="bg2">
                    <a:lumMod val="50000"/>
                  </a:schemeClr>
                </a:solidFill>
              </a:rPr>
              <a:t>Establish a combined vision</a:t>
            </a:r>
          </a:p>
          <a:p>
            <a:pPr>
              <a:buFont typeface="Arial" panose="020B0604020202020204" pitchFamily="34" charset="0"/>
              <a:buChar char="•"/>
            </a:pPr>
            <a:r>
              <a:rPr lang="en-US" dirty="0" smtClean="0">
                <a:solidFill>
                  <a:schemeClr val="bg2">
                    <a:lumMod val="50000"/>
                  </a:schemeClr>
                </a:solidFill>
              </a:rPr>
              <a:t>Focus on education</a:t>
            </a:r>
          </a:p>
          <a:p>
            <a:pPr>
              <a:buFont typeface="Arial" panose="020B0604020202020204" pitchFamily="34" charset="0"/>
              <a:buChar char="•"/>
            </a:pPr>
            <a:r>
              <a:rPr lang="en-US" dirty="0" smtClean="0">
                <a:solidFill>
                  <a:schemeClr val="bg2">
                    <a:lumMod val="50000"/>
                  </a:schemeClr>
                </a:solidFill>
              </a:rPr>
              <a:t>Select the appropriate tools for the job</a:t>
            </a:r>
          </a:p>
          <a:p>
            <a:pPr>
              <a:buFont typeface="Arial" panose="020B0604020202020204" pitchFamily="34" charset="0"/>
              <a:buChar char="•"/>
            </a:pPr>
            <a:r>
              <a:rPr lang="en-US" dirty="0" smtClean="0">
                <a:solidFill>
                  <a:schemeClr val="bg2">
                    <a:lumMod val="50000"/>
                  </a:schemeClr>
                </a:solidFill>
              </a:rPr>
              <a:t>Measure</a:t>
            </a:r>
          </a:p>
          <a:p>
            <a:pPr>
              <a:buFont typeface="Arial" panose="020B0604020202020204" pitchFamily="34" charset="0"/>
              <a:buChar char="•"/>
            </a:pPr>
            <a:r>
              <a:rPr lang="en-US" dirty="0" smtClean="0">
                <a:solidFill>
                  <a:schemeClr val="bg2">
                    <a:lumMod val="50000"/>
                  </a:schemeClr>
                </a:solidFill>
              </a:rPr>
              <a:t>Kaizen</a:t>
            </a:r>
          </a:p>
          <a:p>
            <a:pPr>
              <a:buFont typeface="Arial" panose="020B0604020202020204" pitchFamily="34" charset="0"/>
              <a:buChar char="•"/>
            </a:pPr>
            <a:endParaRPr lang="en-US" dirty="0" smtClean="0">
              <a:solidFill>
                <a:schemeClr val="bg2">
                  <a:lumMod val="50000"/>
                </a:schemeClr>
              </a:solidFill>
            </a:endParaRPr>
          </a:p>
          <a:p>
            <a:pPr>
              <a:buFont typeface="Arial" panose="020B0604020202020204" pitchFamily="34" charset="0"/>
              <a:buChar char="•"/>
            </a:pPr>
            <a:endParaRPr lang="en-US" dirty="0" smtClean="0">
              <a:solidFill>
                <a:schemeClr val="bg2">
                  <a:lumMod val="50000"/>
                </a:schemeClr>
              </a:solidFill>
            </a:endParaRPr>
          </a:p>
          <a:p>
            <a:pPr marL="0" indent="0">
              <a:buNone/>
            </a:pPr>
            <a:endParaRPr lang="en-GB" dirty="0">
              <a:solidFill>
                <a:schemeClr val="bg2">
                  <a:lumMod val="50000"/>
                </a:schemeClr>
              </a:solidFill>
            </a:endParaRPr>
          </a:p>
        </p:txBody>
      </p:sp>
    </p:spTree>
    <p:extLst>
      <p:ext uri="{BB962C8B-B14F-4D97-AF65-F5344CB8AC3E}">
        <p14:creationId xmlns:p14="http://schemas.microsoft.com/office/powerpoint/2010/main" val="202766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Where can you help us?</a:t>
            </a:r>
            <a:endParaRPr lang="en-US" dirty="0"/>
          </a:p>
        </p:txBody>
      </p:sp>
      <p:sp>
        <p:nvSpPr>
          <p:cNvPr id="5" name="Content Placeholder 4"/>
          <p:cNvSpPr>
            <a:spLocks noGrp="1"/>
          </p:cNvSpPr>
          <p:nvPr>
            <p:ph idx="1"/>
          </p:nvPr>
        </p:nvSpPr>
        <p:spPr/>
        <p:txBody>
          <a:bodyPr/>
          <a:lstStyle/>
          <a:p>
            <a:pPr>
              <a:buFont typeface="Arial" panose="020B0604020202020204" pitchFamily="34" charset="0"/>
              <a:buChar char="•"/>
            </a:pPr>
            <a:r>
              <a:rPr lang="en-US" dirty="0" smtClean="0">
                <a:solidFill>
                  <a:schemeClr val="bg2">
                    <a:lumMod val="50000"/>
                  </a:schemeClr>
                </a:solidFill>
              </a:rPr>
              <a:t>Test Automation of Legacy Code</a:t>
            </a:r>
          </a:p>
          <a:p>
            <a:pPr>
              <a:buFont typeface="Arial" panose="020B0604020202020204" pitchFamily="34" charset="0"/>
              <a:buChar char="•"/>
            </a:pPr>
            <a:r>
              <a:rPr lang="en-US" dirty="0" smtClean="0">
                <a:solidFill>
                  <a:schemeClr val="bg2">
                    <a:lumMod val="50000"/>
                  </a:schemeClr>
                </a:solidFill>
              </a:rPr>
              <a:t>Enabling a blameless culture</a:t>
            </a:r>
          </a:p>
          <a:p>
            <a:pPr>
              <a:buFont typeface="Arial" panose="020B0604020202020204" pitchFamily="34" charset="0"/>
              <a:buChar char="•"/>
            </a:pPr>
            <a:r>
              <a:rPr lang="en-US" dirty="0" smtClean="0">
                <a:solidFill>
                  <a:schemeClr val="bg2">
                    <a:lumMod val="50000"/>
                  </a:schemeClr>
                </a:solidFill>
              </a:rPr>
              <a:t>Metrics</a:t>
            </a:r>
          </a:p>
          <a:p>
            <a:pPr>
              <a:buFont typeface="Arial" panose="020B0604020202020204" pitchFamily="34" charset="0"/>
              <a:buChar char="•"/>
            </a:pPr>
            <a:endParaRPr lang="en-US" dirty="0" smtClean="0">
              <a:solidFill>
                <a:schemeClr val="bg2">
                  <a:lumMod val="50000"/>
                </a:schemeClr>
              </a:solidFill>
            </a:endParaRPr>
          </a:p>
          <a:p>
            <a:pPr>
              <a:buFont typeface="Arial" panose="020B0604020202020204" pitchFamily="34" charset="0"/>
              <a:buChar char="•"/>
            </a:pPr>
            <a:endParaRPr lang="en-US" dirty="0" smtClean="0">
              <a:solidFill>
                <a:schemeClr val="bg2">
                  <a:lumMod val="50000"/>
                </a:schemeClr>
              </a:solidFill>
            </a:endParaRPr>
          </a:p>
          <a:p>
            <a:pPr marL="0" indent="0">
              <a:buNone/>
            </a:pPr>
            <a:endParaRPr lang="en-GB" dirty="0">
              <a:solidFill>
                <a:schemeClr val="bg2">
                  <a:lumMod val="50000"/>
                </a:schemeClr>
              </a:solidFill>
            </a:endParaRPr>
          </a:p>
        </p:txBody>
      </p:sp>
    </p:spTree>
    <p:extLst>
      <p:ext uri="{BB962C8B-B14F-4D97-AF65-F5344CB8AC3E}">
        <p14:creationId xmlns:p14="http://schemas.microsoft.com/office/powerpoint/2010/main" val="286667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d_Logo_Blk.eps"/>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3154680" y="1078992"/>
            <a:ext cx="33398397" cy="8373117"/>
          </a:xfrm>
          <a:prstGeom prst="rect">
            <a:avLst/>
          </a:prstGeom>
        </p:spPr>
      </p:pic>
      <p:pic>
        <p:nvPicPr>
          <p:cNvPr id="8" name="Picture 7" descr="1946.eps"/>
          <p:cNvPicPr>
            <a:picLocks noChangeAspect="1"/>
          </p:cNvPicPr>
          <p:nvPr/>
        </p:nvPicPr>
        <p:blipFill>
          <a:blip r:embed="rId4">
            <a:alphaModFix amt="10000"/>
            <a:extLst>
              <a:ext uri="{28A0092B-C50C-407E-A947-70E740481C1C}">
                <a14:useLocalDpi xmlns:a14="http://schemas.microsoft.com/office/drawing/2010/main"/>
              </a:ext>
            </a:extLst>
          </a:blip>
          <a:stretch>
            <a:fillRect/>
          </a:stretch>
        </p:blipFill>
        <p:spPr>
          <a:xfrm rot="16200000">
            <a:off x="-729591" y="1172552"/>
            <a:ext cx="4373750" cy="3544334"/>
          </a:xfrm>
          <a:prstGeom prst="rect">
            <a:avLst/>
          </a:prstGeom>
        </p:spPr>
      </p:pic>
      <p:sp>
        <p:nvSpPr>
          <p:cNvPr id="2" name="Content Placeholder 1"/>
          <p:cNvSpPr>
            <a:spLocks noGrp="1"/>
          </p:cNvSpPr>
          <p:nvPr>
            <p:ph idx="1"/>
          </p:nvPr>
        </p:nvSpPr>
        <p:spPr>
          <a:xfrm>
            <a:off x="1381460" y="1586791"/>
            <a:ext cx="6467141" cy="2659982"/>
          </a:xfrm>
        </p:spPr>
        <p:txBody>
          <a:bodyPr>
            <a:normAutofit/>
          </a:bodyPr>
          <a:lstStyle/>
          <a:p>
            <a:pPr marL="173038" indent="-173038">
              <a:buClr>
                <a:srgbClr val="5D9732"/>
              </a:buClr>
              <a:buSzPct val="150000"/>
            </a:pPr>
            <a:r>
              <a:rPr lang="en-US" sz="1400" dirty="0" smtClean="0">
                <a:latin typeface="Verdana"/>
                <a:cs typeface="Verdana"/>
              </a:rPr>
              <a:t>Founded and privately held </a:t>
            </a:r>
            <a:r>
              <a:rPr lang="en-US" sz="1400" b="1" dirty="0" smtClean="0">
                <a:solidFill>
                  <a:srgbClr val="5D9732"/>
                </a:solidFill>
                <a:latin typeface="Verdana"/>
                <a:cs typeface="Verdana"/>
              </a:rPr>
              <a:t>since 1946</a:t>
            </a:r>
            <a:br>
              <a:rPr lang="en-US" sz="1400" b="1" dirty="0" smtClean="0">
                <a:solidFill>
                  <a:srgbClr val="5D9732"/>
                </a:solidFill>
                <a:latin typeface="Verdana"/>
                <a:cs typeface="Verdana"/>
              </a:rPr>
            </a:br>
            <a:endParaRPr lang="en-US" sz="1400" b="1" dirty="0" smtClean="0">
              <a:solidFill>
                <a:srgbClr val="5D9732"/>
              </a:solidFill>
              <a:latin typeface="Verdana"/>
              <a:cs typeface="Verdana"/>
            </a:endParaRPr>
          </a:p>
          <a:p>
            <a:pPr marL="173038" indent="-173038">
              <a:buClr>
                <a:srgbClr val="5D9732"/>
              </a:buClr>
              <a:buSzPct val="150000"/>
            </a:pPr>
            <a:r>
              <a:rPr lang="en-US" sz="1400" dirty="0" smtClean="0">
                <a:latin typeface="Verdana"/>
                <a:cs typeface="Verdana"/>
              </a:rPr>
              <a:t>Our goals have always been:</a:t>
            </a:r>
            <a:br>
              <a:rPr lang="en-US" sz="1400" dirty="0" smtClean="0">
                <a:latin typeface="Verdana"/>
                <a:cs typeface="Verdana"/>
              </a:rPr>
            </a:br>
            <a:endParaRPr lang="en-US" sz="1400" dirty="0" smtClean="0">
              <a:latin typeface="Verdana"/>
              <a:cs typeface="Verdana"/>
            </a:endParaRPr>
          </a:p>
          <a:p>
            <a:pPr marL="625475" lvl="1" indent="-168275">
              <a:buClr>
                <a:srgbClr val="4E8ABE"/>
              </a:buClr>
              <a:buSzPct val="150000"/>
              <a:buFont typeface="Wingdings" charset="2"/>
              <a:buChar char="§"/>
            </a:pPr>
            <a:r>
              <a:rPr lang="en-US" sz="1400" dirty="0" smtClean="0">
                <a:latin typeface="Verdana"/>
                <a:cs typeface="Verdana"/>
              </a:rPr>
              <a:t>To </a:t>
            </a:r>
            <a:r>
              <a:rPr lang="en-US" sz="1400" b="1" dirty="0" smtClean="0">
                <a:solidFill>
                  <a:srgbClr val="5D9732"/>
                </a:solidFill>
                <a:latin typeface="Verdana"/>
                <a:cs typeface="Verdana"/>
              </a:rPr>
              <a:t>democratize the world of investing </a:t>
            </a:r>
            <a:r>
              <a:rPr lang="en-US" sz="1400" dirty="0" smtClean="0">
                <a:latin typeface="Verdana"/>
                <a:cs typeface="Verdana"/>
              </a:rPr>
              <a:t>by making financial expertise broadly accessible and effective</a:t>
            </a:r>
            <a:br>
              <a:rPr lang="en-US" sz="1400" dirty="0" smtClean="0">
                <a:latin typeface="Verdana"/>
                <a:cs typeface="Verdana"/>
              </a:rPr>
            </a:br>
            <a:endParaRPr lang="en-US" sz="1400" dirty="0" smtClean="0">
              <a:latin typeface="Verdana"/>
              <a:cs typeface="Verdana"/>
            </a:endParaRPr>
          </a:p>
          <a:p>
            <a:pPr marL="625475" lvl="1" indent="-168275">
              <a:buClr>
                <a:srgbClr val="4E8ABE"/>
              </a:buClr>
              <a:buSzPct val="150000"/>
              <a:buFont typeface="Wingdings" charset="2"/>
              <a:buChar char="§"/>
            </a:pPr>
            <a:r>
              <a:rPr lang="en-US" sz="1400" dirty="0" smtClean="0">
                <a:latin typeface="Verdana"/>
                <a:cs typeface="Verdana"/>
              </a:rPr>
              <a:t>To create a courteous, respectful and challenging </a:t>
            </a:r>
            <a:r>
              <a:rPr lang="en-US" sz="1400" b="1" dirty="0" smtClean="0">
                <a:solidFill>
                  <a:srgbClr val="5D9732"/>
                </a:solidFill>
                <a:latin typeface="Verdana"/>
                <a:cs typeface="Verdana"/>
              </a:rPr>
              <a:t>workplace where people can develop and grow their careers</a:t>
            </a:r>
            <a:endParaRPr lang="en-US" sz="1400" b="1" dirty="0">
              <a:solidFill>
                <a:srgbClr val="5D9732"/>
              </a:solidFill>
              <a:latin typeface="Verdana"/>
              <a:cs typeface="Verdana"/>
            </a:endParaRPr>
          </a:p>
        </p:txBody>
      </p:sp>
      <p:sp>
        <p:nvSpPr>
          <p:cNvPr id="9" name="TextBox 8"/>
          <p:cNvSpPr txBox="1"/>
          <p:nvPr/>
        </p:nvSpPr>
        <p:spPr>
          <a:xfrm>
            <a:off x="588210" y="261939"/>
            <a:ext cx="5127625" cy="492443"/>
          </a:xfrm>
          <a:prstGeom prst="rect">
            <a:avLst/>
          </a:prstGeom>
          <a:noFill/>
        </p:spPr>
        <p:txBody>
          <a:bodyPr wrap="square" rtlCol="0">
            <a:spAutoFit/>
          </a:bodyPr>
          <a:lstStyle/>
          <a:p>
            <a:r>
              <a:rPr lang="en-US" sz="2600" dirty="0" smtClean="0">
                <a:solidFill>
                  <a:schemeClr val="bg1"/>
                </a:solidFill>
                <a:latin typeface="Arial Narrow"/>
                <a:cs typeface="Arial Narrow"/>
              </a:rPr>
              <a:t>Our </a:t>
            </a:r>
            <a:r>
              <a:rPr lang="en-US" sz="2600" dirty="0" smtClean="0">
                <a:solidFill>
                  <a:schemeClr val="bg1"/>
                </a:solidFill>
                <a:latin typeface="Arial Black"/>
                <a:cs typeface="Arial Black"/>
              </a:rPr>
              <a:t>Heritage</a:t>
            </a:r>
            <a:endParaRPr lang="en-US" sz="2600" dirty="0">
              <a:solidFill>
                <a:schemeClr val="bg1"/>
              </a:solidFill>
              <a:latin typeface="Arial Black"/>
              <a:cs typeface="Arial Black"/>
            </a:endParaRPr>
          </a:p>
        </p:txBody>
      </p:sp>
    </p:spTree>
    <p:extLst>
      <p:ext uri="{BB962C8B-B14F-4D97-AF65-F5344CB8AC3E}">
        <p14:creationId xmlns:p14="http://schemas.microsoft.com/office/powerpoint/2010/main" val="269615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1000"/>
                                        <p:tgtEl>
                                          <p:spTgt spid="2">
                                            <p:txEl>
                                              <p:pRg st="1" end="1"/>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1000"/>
                                        <p:tgtEl>
                                          <p:spTgt spid="2">
                                            <p:txEl>
                                              <p:pRg st="2" end="2"/>
                                            </p:txEl>
                                          </p:spTgt>
                                        </p:tgtEl>
                                      </p:cBhvr>
                                    </p:animEffect>
                                  </p:childTnLst>
                                </p:cTn>
                              </p:par>
                            </p:childTnLst>
                          </p:cTn>
                        </p:par>
                        <p:par>
                          <p:cTn id="16" fill="hold">
                            <p:stCondLst>
                              <p:cond delay="3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zealeap.com/wp-content/uploads/2010/11/Thank-you-sig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51"/>
            <a:ext cx="9144000" cy="5254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71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Questions</a:t>
            </a:r>
            <a:endParaRPr lang="en-IE" dirty="0"/>
          </a:p>
        </p:txBody>
      </p:sp>
      <p:pic>
        <p:nvPicPr>
          <p:cNvPr id="5" name="Picture 7" descr="lightbul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162" y="1382594"/>
            <a:ext cx="5715000" cy="348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593371" y="3407127"/>
            <a:ext cx="3434382" cy="1386028"/>
            <a:chOff x="2464025" y="4844126"/>
            <a:chExt cx="3434382" cy="1848035"/>
          </a:xfrm>
        </p:grpSpPr>
        <p:sp>
          <p:nvSpPr>
            <p:cNvPr id="17" name="TextBox 16"/>
            <p:cNvSpPr txBox="1"/>
            <p:nvPr/>
          </p:nvSpPr>
          <p:spPr>
            <a:xfrm>
              <a:off x="2464025" y="5699882"/>
              <a:ext cx="3291840" cy="410369"/>
            </a:xfrm>
            <a:prstGeom prst="rect">
              <a:avLst/>
            </a:prstGeom>
            <a:noFill/>
          </p:spPr>
          <p:txBody>
            <a:bodyPr wrap="square" rtlCol="0">
              <a:spAutoFit/>
            </a:bodyPr>
            <a:lstStyle/>
            <a:p>
              <a:r>
                <a:rPr lang="en-US" sz="1400" dirty="0" smtClean="0">
                  <a:latin typeface="Arial Narrow"/>
                  <a:cs typeface="Arial Narrow"/>
                </a:rPr>
                <a:t>Employees who are “proud to work at Fidelity”* </a:t>
              </a:r>
              <a:endParaRPr lang="en-US" sz="1400" dirty="0">
                <a:latin typeface="Arial Narrow"/>
                <a:cs typeface="Arial Narrow"/>
              </a:endParaRPr>
            </a:p>
          </p:txBody>
        </p:sp>
        <p:cxnSp>
          <p:nvCxnSpPr>
            <p:cNvPr id="32" name="Straight Connector 31"/>
            <p:cNvCxnSpPr/>
            <p:nvPr/>
          </p:nvCxnSpPr>
          <p:spPr>
            <a:xfrm flipV="1">
              <a:off x="5483321" y="5519432"/>
              <a:ext cx="415086" cy="192865"/>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2467171" y="6138163"/>
              <a:ext cx="2723947" cy="553998"/>
            </a:xfrm>
            <a:prstGeom prst="rect">
              <a:avLst/>
            </a:prstGeom>
          </p:spPr>
          <p:txBody>
            <a:bodyPr wrap="square">
              <a:spAutoFit/>
            </a:bodyPr>
            <a:lstStyle/>
            <a:p>
              <a:pPr>
                <a:buClr>
                  <a:srgbClr val="5D9732"/>
                </a:buClr>
              </a:pPr>
              <a:endParaRPr lang="en-US" sz="700" dirty="0">
                <a:latin typeface="Verdana"/>
                <a:cs typeface="Verdana"/>
              </a:endParaRPr>
            </a:p>
            <a:p>
              <a:pPr>
                <a:buClr>
                  <a:srgbClr val="5D9732"/>
                </a:buClr>
              </a:pPr>
              <a:r>
                <a:rPr lang="en-US" sz="700" dirty="0" smtClean="0">
                  <a:latin typeface="Verdana"/>
                  <a:cs typeface="Verdana"/>
                </a:rPr>
                <a:t>*</a:t>
              </a:r>
              <a:r>
                <a:rPr lang="en-US" sz="700" dirty="0">
                  <a:latin typeface="Verdana"/>
                  <a:cs typeface="Verdana"/>
                </a:rPr>
                <a:t> </a:t>
              </a:r>
              <a:r>
                <a:rPr lang="en-US" sz="700" dirty="0" smtClean="0">
                  <a:latin typeface="Verdana"/>
                  <a:cs typeface="Verdana"/>
                </a:rPr>
                <a:t>Stated by over 90% of our employees for all three </a:t>
              </a:r>
              <a:r>
                <a:rPr lang="en-US" sz="700" dirty="0">
                  <a:latin typeface="Verdana"/>
                  <a:cs typeface="Verdana"/>
                </a:rPr>
                <a:t>consecutive </a:t>
              </a:r>
              <a:r>
                <a:rPr lang="en-US" sz="700" dirty="0" smtClean="0">
                  <a:latin typeface="Verdana"/>
                  <a:cs typeface="Verdana"/>
                </a:rPr>
                <a:t>years that the survey has been conducted</a:t>
              </a:r>
              <a:endParaRPr lang="en-US" sz="700" dirty="0">
                <a:latin typeface="Verdana"/>
                <a:cs typeface="Verdana"/>
              </a:endParaRPr>
            </a:p>
          </p:txBody>
        </p:sp>
        <p:grpSp>
          <p:nvGrpSpPr>
            <p:cNvPr id="30" name="Group 29"/>
            <p:cNvGrpSpPr/>
            <p:nvPr/>
          </p:nvGrpSpPr>
          <p:grpSpPr>
            <a:xfrm>
              <a:off x="3823932" y="4844126"/>
              <a:ext cx="472177" cy="328533"/>
              <a:chOff x="3892689" y="4993868"/>
              <a:chExt cx="472177" cy="328533"/>
            </a:xfrm>
          </p:grpSpPr>
          <p:pic>
            <p:nvPicPr>
              <p:cNvPr id="40" name="Picture 39"/>
              <p:cNvPicPr>
                <a:picLocks noChangeAspect="1"/>
              </p:cNvPicPr>
              <p:nvPr/>
            </p:nvPicPr>
            <p:blipFill>
              <a:blip r:embed="rId3"/>
              <a:stretch>
                <a:fillRect/>
              </a:stretch>
            </p:blipFill>
            <p:spPr>
              <a:xfrm>
                <a:off x="4076196" y="4993868"/>
                <a:ext cx="98560" cy="328533"/>
              </a:xfrm>
              <a:prstGeom prst="rect">
                <a:avLst/>
              </a:prstGeom>
            </p:spPr>
          </p:pic>
          <p:pic>
            <p:nvPicPr>
              <p:cNvPr id="49" name="Picture 48"/>
              <p:cNvPicPr>
                <a:picLocks noChangeAspect="1"/>
              </p:cNvPicPr>
              <p:nvPr/>
            </p:nvPicPr>
            <p:blipFill>
              <a:blip r:embed="rId4"/>
              <a:stretch>
                <a:fillRect/>
              </a:stretch>
            </p:blipFill>
            <p:spPr>
              <a:xfrm>
                <a:off x="3892689" y="4993868"/>
                <a:ext cx="98560" cy="328533"/>
              </a:xfrm>
              <a:prstGeom prst="rect">
                <a:avLst/>
              </a:prstGeom>
            </p:spPr>
          </p:pic>
          <p:pic>
            <p:nvPicPr>
              <p:cNvPr id="66" name="Picture 65"/>
              <p:cNvPicPr>
                <a:picLocks noChangeAspect="1"/>
              </p:cNvPicPr>
              <p:nvPr/>
            </p:nvPicPr>
            <p:blipFill>
              <a:blip r:embed="rId5"/>
              <a:stretch>
                <a:fillRect/>
              </a:stretch>
            </p:blipFill>
            <p:spPr>
              <a:xfrm>
                <a:off x="4266306" y="4993868"/>
                <a:ext cx="98560" cy="328533"/>
              </a:xfrm>
              <a:prstGeom prst="rect">
                <a:avLst/>
              </a:prstGeom>
            </p:spPr>
          </p:pic>
        </p:grpSp>
        <p:pic>
          <p:nvPicPr>
            <p:cNvPr id="13" name="Picture 12" descr="40,00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3124" y="5195914"/>
              <a:ext cx="1223000" cy="590043"/>
            </a:xfrm>
            <a:prstGeom prst="rect">
              <a:avLst/>
            </a:prstGeom>
          </p:spPr>
        </p:pic>
      </p:grpSp>
      <p:pic>
        <p:nvPicPr>
          <p:cNvPr id="5" name="Picture 4" descr="OVERVIEW.eps"/>
          <p:cNvPicPr>
            <a:picLocks noChangeAspect="1"/>
          </p:cNvPicPr>
          <p:nvPr/>
        </p:nvPicPr>
        <p:blipFill>
          <a:blip r:embed="rId7">
            <a:alphaModFix amt="11000"/>
            <a:extLst>
              <a:ext uri="{28A0092B-C50C-407E-A947-70E740481C1C}">
                <a14:useLocalDpi xmlns:a14="http://schemas.microsoft.com/office/drawing/2010/main" val="0"/>
              </a:ext>
            </a:extLst>
          </a:blip>
          <a:stretch>
            <a:fillRect/>
          </a:stretch>
        </p:blipFill>
        <p:spPr>
          <a:xfrm rot="16200000">
            <a:off x="-1227028" y="1149910"/>
            <a:ext cx="5306697" cy="3095012"/>
          </a:xfrm>
          <a:prstGeom prst="rect">
            <a:avLst/>
          </a:prstGeom>
        </p:spPr>
      </p:pic>
      <p:sp>
        <p:nvSpPr>
          <p:cNvPr id="3" name="TextBox 2"/>
          <p:cNvSpPr txBox="1"/>
          <p:nvPr/>
        </p:nvSpPr>
        <p:spPr>
          <a:xfrm>
            <a:off x="588210" y="261939"/>
            <a:ext cx="5127625" cy="492443"/>
          </a:xfrm>
          <a:prstGeom prst="rect">
            <a:avLst/>
          </a:prstGeom>
          <a:noFill/>
        </p:spPr>
        <p:txBody>
          <a:bodyPr wrap="square" rtlCol="0">
            <a:spAutoFit/>
          </a:bodyPr>
          <a:lstStyle/>
          <a:p>
            <a:r>
              <a:rPr lang="en-US" sz="2600" dirty="0" smtClean="0">
                <a:solidFill>
                  <a:schemeClr val="bg1"/>
                </a:solidFill>
                <a:latin typeface="Arial Narrow"/>
                <a:cs typeface="Arial Narrow"/>
              </a:rPr>
              <a:t>Company </a:t>
            </a:r>
            <a:r>
              <a:rPr lang="en-US" sz="2600" dirty="0" smtClean="0">
                <a:solidFill>
                  <a:schemeClr val="bg1"/>
                </a:solidFill>
                <a:latin typeface="Arial Black"/>
                <a:cs typeface="Arial Black"/>
              </a:rPr>
              <a:t>Overview</a:t>
            </a:r>
            <a:endParaRPr lang="en-US" sz="2600" dirty="0">
              <a:solidFill>
                <a:schemeClr val="bg1"/>
              </a:solidFill>
              <a:latin typeface="Arial Black"/>
              <a:cs typeface="Arial Black"/>
            </a:endParaRPr>
          </a:p>
        </p:txBody>
      </p:sp>
      <p:sp>
        <p:nvSpPr>
          <p:cNvPr id="44" name="Content Placeholder 1"/>
          <p:cNvSpPr>
            <a:spLocks noGrp="1"/>
          </p:cNvSpPr>
          <p:nvPr>
            <p:ph idx="1"/>
          </p:nvPr>
        </p:nvSpPr>
        <p:spPr>
          <a:xfrm>
            <a:off x="1941825" y="1348807"/>
            <a:ext cx="1519750" cy="282456"/>
          </a:xfrm>
        </p:spPr>
        <p:txBody>
          <a:bodyPr>
            <a:normAutofit fontScale="92500" lnSpcReduction="20000"/>
          </a:bodyPr>
          <a:lstStyle/>
          <a:p>
            <a:pPr marL="0" indent="0">
              <a:buClr>
                <a:srgbClr val="5D9732"/>
              </a:buClr>
              <a:buNone/>
            </a:pPr>
            <a:r>
              <a:rPr lang="en-US" sz="1800" dirty="0" smtClean="0">
                <a:latin typeface="Verdana"/>
                <a:cs typeface="Verdana"/>
              </a:rPr>
              <a:t>We serve:</a:t>
            </a:r>
          </a:p>
        </p:txBody>
      </p:sp>
      <p:grpSp>
        <p:nvGrpSpPr>
          <p:cNvPr id="36" name="Group 35"/>
          <p:cNvGrpSpPr/>
          <p:nvPr/>
        </p:nvGrpSpPr>
        <p:grpSpPr>
          <a:xfrm>
            <a:off x="6632665" y="940438"/>
            <a:ext cx="2492152" cy="1150933"/>
            <a:chOff x="6231616" y="1482032"/>
            <a:chExt cx="2492152" cy="1534577"/>
          </a:xfrm>
        </p:grpSpPr>
        <p:sp>
          <p:nvSpPr>
            <p:cNvPr id="14" name="TextBox 13"/>
            <p:cNvSpPr txBox="1"/>
            <p:nvPr/>
          </p:nvSpPr>
          <p:spPr>
            <a:xfrm>
              <a:off x="6231616" y="2332076"/>
              <a:ext cx="2492152" cy="410369"/>
            </a:xfrm>
            <a:prstGeom prst="rect">
              <a:avLst/>
            </a:prstGeom>
            <a:noFill/>
          </p:spPr>
          <p:txBody>
            <a:bodyPr wrap="square" rtlCol="0">
              <a:spAutoFit/>
            </a:bodyPr>
            <a:lstStyle/>
            <a:p>
              <a:r>
                <a:rPr lang="en-US" sz="1400" dirty="0" smtClean="0">
                  <a:latin typeface="Arial Narrow"/>
                  <a:cs typeface="Arial Narrow"/>
                </a:rPr>
                <a:t>People investing their life savings</a:t>
              </a:r>
              <a:endParaRPr lang="en-US" sz="1400" dirty="0">
                <a:latin typeface="Arial Narrow"/>
                <a:cs typeface="Arial Narrow"/>
              </a:endParaRPr>
            </a:p>
          </p:txBody>
        </p:sp>
        <p:cxnSp>
          <p:nvCxnSpPr>
            <p:cNvPr id="21" name="Straight Connector 20"/>
            <p:cNvCxnSpPr/>
            <p:nvPr/>
          </p:nvCxnSpPr>
          <p:spPr>
            <a:xfrm>
              <a:off x="7141043" y="2742445"/>
              <a:ext cx="0" cy="274164"/>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6566622" y="1482032"/>
              <a:ext cx="1582695" cy="328533"/>
              <a:chOff x="6757904" y="1435852"/>
              <a:chExt cx="1582695" cy="328533"/>
            </a:xfrm>
          </p:grpSpPr>
          <p:pic>
            <p:nvPicPr>
              <p:cNvPr id="45" name="Picture 44"/>
              <p:cNvPicPr>
                <a:picLocks noChangeAspect="1"/>
              </p:cNvPicPr>
              <p:nvPr/>
            </p:nvPicPr>
            <p:blipFill>
              <a:blip r:embed="rId3"/>
              <a:stretch>
                <a:fillRect/>
              </a:stretch>
            </p:blipFill>
            <p:spPr>
              <a:xfrm>
                <a:off x="7501595" y="1435852"/>
                <a:ext cx="98560" cy="328533"/>
              </a:xfrm>
              <a:prstGeom prst="rect">
                <a:avLst/>
              </a:prstGeom>
            </p:spPr>
          </p:pic>
          <p:pic>
            <p:nvPicPr>
              <p:cNvPr id="47" name="Picture 46"/>
              <p:cNvPicPr>
                <a:picLocks noChangeAspect="1"/>
              </p:cNvPicPr>
              <p:nvPr/>
            </p:nvPicPr>
            <p:blipFill>
              <a:blip r:embed="rId4"/>
              <a:stretch>
                <a:fillRect/>
              </a:stretch>
            </p:blipFill>
            <p:spPr>
              <a:xfrm>
                <a:off x="7314239" y="1435852"/>
                <a:ext cx="98560" cy="328533"/>
              </a:xfrm>
              <a:prstGeom prst="rect">
                <a:avLst/>
              </a:prstGeom>
            </p:spPr>
          </p:pic>
          <p:pic>
            <p:nvPicPr>
              <p:cNvPr id="50" name="Picture 49"/>
              <p:cNvPicPr>
                <a:picLocks noChangeAspect="1"/>
              </p:cNvPicPr>
              <p:nvPr/>
            </p:nvPicPr>
            <p:blipFill>
              <a:blip r:embed="rId3"/>
              <a:stretch>
                <a:fillRect/>
              </a:stretch>
            </p:blipFill>
            <p:spPr>
              <a:xfrm>
                <a:off x="8064233" y="1435852"/>
                <a:ext cx="98560" cy="328533"/>
              </a:xfrm>
              <a:prstGeom prst="rect">
                <a:avLst/>
              </a:prstGeom>
            </p:spPr>
          </p:pic>
          <p:pic>
            <p:nvPicPr>
              <p:cNvPr id="52" name="Picture 51"/>
              <p:cNvPicPr>
                <a:picLocks noChangeAspect="1"/>
              </p:cNvPicPr>
              <p:nvPr/>
            </p:nvPicPr>
            <p:blipFill>
              <a:blip r:embed="rId4"/>
              <a:stretch>
                <a:fillRect/>
              </a:stretch>
            </p:blipFill>
            <p:spPr>
              <a:xfrm>
                <a:off x="7876877" y="1435852"/>
                <a:ext cx="98560" cy="328533"/>
              </a:xfrm>
              <a:prstGeom prst="rect">
                <a:avLst/>
              </a:prstGeom>
            </p:spPr>
          </p:pic>
          <p:pic>
            <p:nvPicPr>
              <p:cNvPr id="53" name="Picture 52"/>
              <p:cNvPicPr>
                <a:picLocks noChangeAspect="1"/>
              </p:cNvPicPr>
              <p:nvPr/>
            </p:nvPicPr>
            <p:blipFill>
              <a:blip r:embed="rId3"/>
              <a:stretch>
                <a:fillRect/>
              </a:stretch>
            </p:blipFill>
            <p:spPr>
              <a:xfrm>
                <a:off x="6945260" y="1435852"/>
                <a:ext cx="98560" cy="328533"/>
              </a:xfrm>
              <a:prstGeom prst="rect">
                <a:avLst/>
              </a:prstGeom>
            </p:spPr>
          </p:pic>
          <p:pic>
            <p:nvPicPr>
              <p:cNvPr id="55" name="Picture 54"/>
              <p:cNvPicPr>
                <a:picLocks noChangeAspect="1"/>
              </p:cNvPicPr>
              <p:nvPr/>
            </p:nvPicPr>
            <p:blipFill>
              <a:blip r:embed="rId4"/>
              <a:stretch>
                <a:fillRect/>
              </a:stretch>
            </p:blipFill>
            <p:spPr>
              <a:xfrm>
                <a:off x="6757904" y="1435852"/>
                <a:ext cx="98560" cy="328533"/>
              </a:xfrm>
              <a:prstGeom prst="rect">
                <a:avLst/>
              </a:prstGeom>
            </p:spPr>
          </p:pic>
          <p:pic>
            <p:nvPicPr>
              <p:cNvPr id="18" name="Picture 17"/>
              <p:cNvPicPr>
                <a:picLocks noChangeAspect="1"/>
              </p:cNvPicPr>
              <p:nvPr/>
            </p:nvPicPr>
            <p:blipFill>
              <a:blip r:embed="rId5"/>
              <a:stretch>
                <a:fillRect/>
              </a:stretch>
            </p:blipFill>
            <p:spPr>
              <a:xfrm>
                <a:off x="7134612" y="1435852"/>
                <a:ext cx="98560" cy="328533"/>
              </a:xfrm>
              <a:prstGeom prst="rect">
                <a:avLst/>
              </a:prstGeom>
            </p:spPr>
          </p:pic>
          <p:pic>
            <p:nvPicPr>
              <p:cNvPr id="19" name="Picture 18"/>
              <p:cNvPicPr>
                <a:picLocks noChangeAspect="1"/>
              </p:cNvPicPr>
              <p:nvPr/>
            </p:nvPicPr>
            <p:blipFill>
              <a:blip r:embed="rId5"/>
              <a:stretch>
                <a:fillRect/>
              </a:stretch>
            </p:blipFill>
            <p:spPr>
              <a:xfrm>
                <a:off x="7690947" y="1435852"/>
                <a:ext cx="98560" cy="328533"/>
              </a:xfrm>
              <a:prstGeom prst="rect">
                <a:avLst/>
              </a:prstGeom>
            </p:spPr>
          </p:pic>
          <p:pic>
            <p:nvPicPr>
              <p:cNvPr id="20" name="Picture 19"/>
              <p:cNvPicPr>
                <a:picLocks noChangeAspect="1"/>
              </p:cNvPicPr>
              <p:nvPr/>
            </p:nvPicPr>
            <p:blipFill>
              <a:blip r:embed="rId5"/>
              <a:stretch>
                <a:fillRect/>
              </a:stretch>
            </p:blipFill>
            <p:spPr>
              <a:xfrm>
                <a:off x="8242039" y="1435852"/>
                <a:ext cx="98560" cy="328533"/>
              </a:xfrm>
              <a:prstGeom prst="rect">
                <a:avLst/>
              </a:prstGeom>
            </p:spPr>
          </p:pic>
        </p:grpSp>
        <p:pic>
          <p:nvPicPr>
            <p:cNvPr id="9" name="Picture 8" descr="23,000,000.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55810" y="1829879"/>
              <a:ext cx="1606529" cy="590044"/>
            </a:xfrm>
            <a:prstGeom prst="rect">
              <a:avLst/>
            </a:prstGeom>
          </p:spPr>
        </p:pic>
      </p:grpSp>
      <p:grpSp>
        <p:nvGrpSpPr>
          <p:cNvPr id="34" name="Group 33"/>
          <p:cNvGrpSpPr/>
          <p:nvPr/>
        </p:nvGrpSpPr>
        <p:grpSpPr>
          <a:xfrm>
            <a:off x="2913282" y="2175609"/>
            <a:ext cx="3080319" cy="1372254"/>
            <a:chOff x="2318736" y="2957008"/>
            <a:chExt cx="3080319" cy="1829671"/>
          </a:xfrm>
        </p:grpSpPr>
        <p:sp>
          <p:nvSpPr>
            <p:cNvPr id="16" name="TextBox 15"/>
            <p:cNvSpPr txBox="1"/>
            <p:nvPr/>
          </p:nvSpPr>
          <p:spPr>
            <a:xfrm>
              <a:off x="2318736" y="3801794"/>
              <a:ext cx="2743200" cy="984885"/>
            </a:xfrm>
            <a:prstGeom prst="rect">
              <a:avLst/>
            </a:prstGeom>
            <a:noFill/>
          </p:spPr>
          <p:txBody>
            <a:bodyPr wrap="square" rtlCol="0">
              <a:spAutoFit/>
            </a:bodyPr>
            <a:lstStyle/>
            <a:p>
              <a:r>
                <a:rPr lang="en-US" sz="1400" dirty="0" smtClean="0">
                  <a:latin typeface="Arial Narrow"/>
                  <a:cs typeface="Arial Narrow"/>
                </a:rPr>
                <a:t>Financial advisory and brokerage firms serving more than </a:t>
              </a:r>
              <a:r>
                <a:rPr lang="en-US" sz="1400" b="1" dirty="0" smtClean="0">
                  <a:latin typeface="Arial Narrow"/>
                  <a:cs typeface="Arial Narrow"/>
                </a:rPr>
                <a:t>4,000,000</a:t>
              </a:r>
              <a:r>
                <a:rPr lang="en-US" sz="1400" dirty="0" smtClean="0">
                  <a:latin typeface="Arial Narrow"/>
                  <a:cs typeface="Arial Narrow"/>
                </a:rPr>
                <a:t> investors</a:t>
              </a:r>
              <a:endParaRPr lang="en-US" sz="1400" dirty="0">
                <a:latin typeface="Arial Narrow"/>
                <a:cs typeface="Arial Narrow"/>
              </a:endParaRPr>
            </a:p>
          </p:txBody>
        </p:sp>
        <p:cxnSp>
          <p:nvCxnSpPr>
            <p:cNvPr id="24" name="Straight Connector 23"/>
            <p:cNvCxnSpPr/>
            <p:nvPr/>
          </p:nvCxnSpPr>
          <p:spPr>
            <a:xfrm>
              <a:off x="4995727" y="4225662"/>
              <a:ext cx="403328" cy="186228"/>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3466466" y="2957008"/>
              <a:ext cx="311959" cy="331189"/>
              <a:chOff x="3217838" y="2957008"/>
              <a:chExt cx="311959" cy="331189"/>
            </a:xfrm>
          </p:grpSpPr>
          <p:pic>
            <p:nvPicPr>
              <p:cNvPr id="43" name="Picture 42"/>
              <p:cNvPicPr>
                <a:picLocks noChangeAspect="1"/>
              </p:cNvPicPr>
              <p:nvPr/>
            </p:nvPicPr>
            <p:blipFill>
              <a:blip r:embed="rId3"/>
              <a:stretch>
                <a:fillRect/>
              </a:stretch>
            </p:blipFill>
            <p:spPr>
              <a:xfrm>
                <a:off x="3217838" y="2959663"/>
                <a:ext cx="98560" cy="328534"/>
              </a:xfrm>
              <a:prstGeom prst="rect">
                <a:avLst/>
              </a:prstGeom>
            </p:spPr>
          </p:pic>
          <p:pic>
            <p:nvPicPr>
              <p:cNvPr id="48" name="Picture 47"/>
              <p:cNvPicPr>
                <a:picLocks noChangeAspect="1"/>
              </p:cNvPicPr>
              <p:nvPr/>
            </p:nvPicPr>
            <p:blipFill>
              <a:blip r:embed="rId4"/>
              <a:stretch>
                <a:fillRect/>
              </a:stretch>
            </p:blipFill>
            <p:spPr>
              <a:xfrm>
                <a:off x="3431237" y="2957008"/>
                <a:ext cx="98560" cy="328534"/>
              </a:xfrm>
              <a:prstGeom prst="rect">
                <a:avLst/>
              </a:prstGeom>
            </p:spPr>
          </p:pic>
        </p:grpSp>
        <p:pic>
          <p:nvPicPr>
            <p:cNvPr id="11" name="Picture 10" descr="10,000+.png"/>
            <p:cNvPicPr>
              <a:picLocks noChangeAspect="1"/>
            </p:cNvPicPr>
            <p:nvPr/>
          </p:nvPicPr>
          <p:blipFill rotWithShape="1">
            <a:blip r:embed="rId9" cstate="print">
              <a:extLst>
                <a:ext uri="{28A0092B-C50C-407E-A947-70E740481C1C}">
                  <a14:useLocalDpi xmlns:a14="http://schemas.microsoft.com/office/drawing/2010/main" val="0"/>
                </a:ext>
              </a:extLst>
            </a:blip>
            <a:srcRect r="19090"/>
            <a:stretch/>
          </p:blipFill>
          <p:spPr>
            <a:xfrm>
              <a:off x="3124504" y="3302780"/>
              <a:ext cx="989534" cy="590044"/>
            </a:xfrm>
            <a:prstGeom prst="rect">
              <a:avLst/>
            </a:prstGeom>
          </p:spPr>
        </p:pic>
      </p:grpSp>
      <p:grpSp>
        <p:nvGrpSpPr>
          <p:cNvPr id="35" name="Group 34"/>
          <p:cNvGrpSpPr/>
          <p:nvPr/>
        </p:nvGrpSpPr>
        <p:grpSpPr>
          <a:xfrm>
            <a:off x="4842502" y="1132733"/>
            <a:ext cx="1685636" cy="1302205"/>
            <a:chOff x="4397631" y="1729551"/>
            <a:chExt cx="1685636" cy="1736272"/>
          </a:xfrm>
        </p:grpSpPr>
        <p:cxnSp>
          <p:nvCxnSpPr>
            <p:cNvPr id="22" name="Straight Connector 21"/>
            <p:cNvCxnSpPr/>
            <p:nvPr/>
          </p:nvCxnSpPr>
          <p:spPr>
            <a:xfrm>
              <a:off x="5783233" y="3074890"/>
              <a:ext cx="300034" cy="390933"/>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397631" y="2558515"/>
              <a:ext cx="1685636" cy="697627"/>
            </a:xfrm>
            <a:prstGeom prst="rect">
              <a:avLst/>
            </a:prstGeom>
            <a:noFill/>
          </p:spPr>
          <p:txBody>
            <a:bodyPr wrap="square" rtlCol="0">
              <a:spAutoFit/>
            </a:bodyPr>
            <a:lstStyle/>
            <a:p>
              <a:r>
                <a:rPr lang="en-US" sz="1400" dirty="0" smtClean="0">
                  <a:latin typeface="Arial Narrow"/>
                  <a:cs typeface="Arial Narrow"/>
                </a:rPr>
                <a:t>Employers managing employee benefits</a:t>
              </a:r>
              <a:endParaRPr lang="en-US" sz="1400" dirty="0">
                <a:latin typeface="Arial Narrow"/>
                <a:cs typeface="Arial Narrow"/>
              </a:endParaRPr>
            </a:p>
          </p:txBody>
        </p:sp>
        <p:grpSp>
          <p:nvGrpSpPr>
            <p:cNvPr id="27" name="Group 26"/>
            <p:cNvGrpSpPr/>
            <p:nvPr/>
          </p:nvGrpSpPr>
          <p:grpSpPr>
            <a:xfrm>
              <a:off x="5023474" y="1729551"/>
              <a:ext cx="282641" cy="333430"/>
              <a:chOff x="4838787" y="2020069"/>
              <a:chExt cx="282641" cy="333430"/>
            </a:xfrm>
          </p:grpSpPr>
          <p:pic>
            <p:nvPicPr>
              <p:cNvPr id="42" name="Picture 41"/>
              <p:cNvPicPr>
                <a:picLocks noChangeAspect="1"/>
              </p:cNvPicPr>
              <p:nvPr/>
            </p:nvPicPr>
            <p:blipFill>
              <a:blip r:embed="rId4"/>
              <a:stretch>
                <a:fillRect/>
              </a:stretch>
            </p:blipFill>
            <p:spPr>
              <a:xfrm>
                <a:off x="5022868" y="2024966"/>
                <a:ext cx="98560" cy="328533"/>
              </a:xfrm>
              <a:prstGeom prst="rect">
                <a:avLst/>
              </a:prstGeom>
            </p:spPr>
          </p:pic>
          <p:pic>
            <p:nvPicPr>
              <p:cNvPr id="26" name="Picture 25"/>
              <p:cNvPicPr>
                <a:picLocks noChangeAspect="1"/>
              </p:cNvPicPr>
              <p:nvPr/>
            </p:nvPicPr>
            <p:blipFill>
              <a:blip r:embed="rId5"/>
              <a:stretch>
                <a:fillRect/>
              </a:stretch>
            </p:blipFill>
            <p:spPr>
              <a:xfrm>
                <a:off x="4838787" y="2020069"/>
                <a:ext cx="98560" cy="328533"/>
              </a:xfrm>
              <a:prstGeom prst="rect">
                <a:avLst/>
              </a:prstGeom>
            </p:spPr>
          </p:pic>
        </p:grpSp>
        <p:pic>
          <p:nvPicPr>
            <p:cNvPr id="10" name="Picture 9" descr="20,00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69217" y="2076647"/>
              <a:ext cx="981619" cy="590044"/>
            </a:xfrm>
            <a:prstGeom prst="rect">
              <a:avLst/>
            </a:prstGeom>
          </p:spPr>
        </p:pic>
      </p:grpSp>
      <p:pic>
        <p:nvPicPr>
          <p:cNvPr id="4" name="Picture 3"/>
          <p:cNvPicPr>
            <a:picLocks noChangeAspect="1"/>
          </p:cNvPicPr>
          <p:nvPr/>
        </p:nvPicPr>
        <p:blipFill>
          <a:blip r:embed="rId11"/>
          <a:stretch>
            <a:fillRect/>
          </a:stretch>
        </p:blipFill>
        <p:spPr>
          <a:xfrm>
            <a:off x="6003529" y="1987052"/>
            <a:ext cx="3132170" cy="3132170"/>
          </a:xfrm>
          <a:prstGeom prst="rect">
            <a:avLst/>
          </a:prstGeom>
        </p:spPr>
      </p:pic>
    </p:spTree>
    <p:extLst>
      <p:ext uri="{BB962C8B-B14F-4D97-AF65-F5344CB8AC3E}">
        <p14:creationId xmlns:p14="http://schemas.microsoft.com/office/powerpoint/2010/main" val="709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1000"/>
                                        <p:tgtEl>
                                          <p:spTgt spid="44">
                                            <p:txEl>
                                              <p:pRg st="0" end="0"/>
                                            </p:txEl>
                                          </p:spTgt>
                                        </p:tgtEl>
                                      </p:cBhvr>
                                    </p:animEffect>
                                  </p:childTnLst>
                                </p:cTn>
                              </p:par>
                            </p:childTnLst>
                          </p:cTn>
                        </p:par>
                        <p:par>
                          <p:cTn id="8" fill="hold">
                            <p:stCondLst>
                              <p:cond delay="1500"/>
                            </p:stCondLst>
                            <p:childTnLst>
                              <p:par>
                                <p:cTn id="9" presetID="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childTnLst>
                                </p:cTn>
                              </p:par>
                            </p:childTnLst>
                          </p:cTn>
                        </p:par>
                        <p:par>
                          <p:cTn id="17" fill="hold">
                            <p:stCondLst>
                              <p:cond delay="3500"/>
                            </p:stCondLst>
                            <p:childTnLst>
                              <p:par>
                                <p:cTn id="18" presetID="10"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1000"/>
                                        <p:tgtEl>
                                          <p:spTgt spid="35"/>
                                        </p:tgtEl>
                                      </p:cBhvr>
                                    </p:animEffect>
                                  </p:childTnLst>
                                </p:cTn>
                              </p:par>
                            </p:childTnLst>
                          </p:cTn>
                        </p:par>
                        <p:par>
                          <p:cTn id="21" fill="hold">
                            <p:stCondLst>
                              <p:cond delay="4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childTnLst>
                                </p:cTn>
                              </p:par>
                            </p:childTnLst>
                          </p:cTn>
                        </p:par>
                        <p:par>
                          <p:cTn id="25" fill="hold">
                            <p:stCondLst>
                              <p:cond delay="5500"/>
                            </p:stCondLst>
                            <p:childTnLst>
                              <p:par>
                                <p:cTn id="26" presetID="10" presetClass="entr" presetSubtype="0"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eyMAP.png"/>
          <p:cNvPicPr>
            <a:picLocks noChangeAspect="1"/>
          </p:cNvPicPr>
          <p:nvPr/>
        </p:nvPicPr>
        <p:blipFill rotWithShape="1">
          <a:blip r:embed="rId3">
            <a:extLst>
              <a:ext uri="{28A0092B-C50C-407E-A947-70E740481C1C}">
                <a14:useLocalDpi xmlns:a14="http://schemas.microsoft.com/office/drawing/2010/main" val="0"/>
              </a:ext>
            </a:extLst>
          </a:blip>
          <a:srcRect b="17988"/>
          <a:stretch/>
        </p:blipFill>
        <p:spPr>
          <a:xfrm>
            <a:off x="1793347" y="1798952"/>
            <a:ext cx="5232152" cy="2991298"/>
          </a:xfrm>
          <a:prstGeom prst="rect">
            <a:avLst/>
          </a:prstGeom>
        </p:spPr>
      </p:pic>
      <p:pic>
        <p:nvPicPr>
          <p:cNvPr id="12" name="Picture 11" descr="MAPcolored.png"/>
          <p:cNvPicPr>
            <a:picLocks noChangeAspect="1"/>
          </p:cNvPicPr>
          <p:nvPr/>
        </p:nvPicPr>
        <p:blipFill rotWithShape="1">
          <a:blip r:embed="rId4">
            <a:extLst>
              <a:ext uri="{28A0092B-C50C-407E-A947-70E740481C1C}">
                <a14:useLocalDpi xmlns:a14="http://schemas.microsoft.com/office/drawing/2010/main" val="0"/>
              </a:ext>
            </a:extLst>
          </a:blip>
          <a:srcRect b="33109"/>
          <a:stretch/>
        </p:blipFill>
        <p:spPr>
          <a:xfrm>
            <a:off x="1797226" y="1798787"/>
            <a:ext cx="5232152" cy="2439776"/>
          </a:xfrm>
          <a:prstGeom prst="rect">
            <a:avLst/>
          </a:prstGeom>
        </p:spPr>
      </p:pic>
      <p:sp>
        <p:nvSpPr>
          <p:cNvPr id="3" name="TextBox 2"/>
          <p:cNvSpPr txBox="1"/>
          <p:nvPr/>
        </p:nvSpPr>
        <p:spPr>
          <a:xfrm>
            <a:off x="788738" y="1072883"/>
            <a:ext cx="7539789" cy="646331"/>
          </a:xfrm>
          <a:prstGeom prst="rect">
            <a:avLst/>
          </a:prstGeom>
          <a:noFill/>
        </p:spPr>
        <p:txBody>
          <a:bodyPr wrap="square" rtlCol="0">
            <a:spAutoFit/>
          </a:bodyPr>
          <a:lstStyle/>
          <a:p>
            <a:pPr algn="ctr"/>
            <a:r>
              <a:rPr lang="en-US" b="1" dirty="0">
                <a:solidFill>
                  <a:srgbClr val="5D9732"/>
                </a:solidFill>
                <a:latin typeface="Arial Black"/>
                <a:cs typeface="Arial Black"/>
              </a:rPr>
              <a:t>40,000+ </a:t>
            </a:r>
            <a:r>
              <a:rPr lang="en-US" dirty="0">
                <a:latin typeface="Verdana"/>
                <a:cs typeface="Verdana"/>
              </a:rPr>
              <a:t>associates at </a:t>
            </a:r>
            <a:r>
              <a:rPr lang="en-US" b="1" dirty="0">
                <a:solidFill>
                  <a:srgbClr val="5D9732"/>
                </a:solidFill>
                <a:latin typeface="Arial Black"/>
                <a:cs typeface="Arial Black"/>
              </a:rPr>
              <a:t>10</a:t>
            </a:r>
            <a:r>
              <a:rPr lang="en-US" dirty="0">
                <a:latin typeface="Verdana"/>
                <a:cs typeface="Verdana"/>
              </a:rPr>
              <a:t> regional sites and more than </a:t>
            </a:r>
            <a:r>
              <a:rPr lang="en-US" dirty="0" smtClean="0">
                <a:latin typeface="Verdana"/>
                <a:cs typeface="Verdana"/>
              </a:rPr>
              <a:t/>
            </a:r>
            <a:br>
              <a:rPr lang="en-US" dirty="0" smtClean="0">
                <a:latin typeface="Verdana"/>
                <a:cs typeface="Verdana"/>
              </a:rPr>
            </a:br>
            <a:r>
              <a:rPr lang="en-US" b="1" dirty="0" smtClean="0">
                <a:solidFill>
                  <a:srgbClr val="5D9732"/>
                </a:solidFill>
                <a:latin typeface="Arial Black"/>
                <a:cs typeface="Arial Black"/>
              </a:rPr>
              <a:t>180 </a:t>
            </a:r>
            <a:r>
              <a:rPr lang="en-US" dirty="0">
                <a:latin typeface="Verdana"/>
                <a:cs typeface="Verdana"/>
              </a:rPr>
              <a:t>Investor Centers in the U.S., and in </a:t>
            </a:r>
            <a:r>
              <a:rPr lang="en-US" b="1" dirty="0">
                <a:solidFill>
                  <a:srgbClr val="5D9732"/>
                </a:solidFill>
                <a:latin typeface="Arial Black"/>
                <a:cs typeface="Arial Black"/>
              </a:rPr>
              <a:t>11</a:t>
            </a:r>
            <a:r>
              <a:rPr lang="en-US" dirty="0">
                <a:latin typeface="Verdana"/>
                <a:cs typeface="Verdana"/>
              </a:rPr>
              <a:t> different </a:t>
            </a:r>
            <a:r>
              <a:rPr lang="en-US" dirty="0" smtClean="0">
                <a:latin typeface="Verdana"/>
                <a:cs typeface="Verdana"/>
              </a:rPr>
              <a:t>countries</a:t>
            </a:r>
            <a:endParaRPr lang="en-US" dirty="0">
              <a:latin typeface="Verdana"/>
              <a:cs typeface="Verdana"/>
            </a:endParaRPr>
          </a:p>
        </p:txBody>
      </p:sp>
      <p:sp>
        <p:nvSpPr>
          <p:cNvPr id="10" name="TextBox 9"/>
          <p:cNvSpPr txBox="1"/>
          <p:nvPr/>
        </p:nvSpPr>
        <p:spPr>
          <a:xfrm>
            <a:off x="588210" y="261939"/>
            <a:ext cx="5127625" cy="492443"/>
          </a:xfrm>
          <a:prstGeom prst="rect">
            <a:avLst/>
          </a:prstGeom>
          <a:noFill/>
        </p:spPr>
        <p:txBody>
          <a:bodyPr wrap="square" rtlCol="0">
            <a:spAutoFit/>
          </a:bodyPr>
          <a:lstStyle/>
          <a:p>
            <a:r>
              <a:rPr lang="en-US" sz="2600" dirty="0" smtClean="0">
                <a:solidFill>
                  <a:schemeClr val="bg1"/>
                </a:solidFill>
                <a:latin typeface="Arial Narrow"/>
                <a:cs typeface="Arial Narrow"/>
              </a:rPr>
              <a:t>Our </a:t>
            </a:r>
            <a:r>
              <a:rPr lang="en-US" sz="2600" dirty="0" smtClean="0">
                <a:solidFill>
                  <a:schemeClr val="bg1"/>
                </a:solidFill>
                <a:latin typeface="Arial Black"/>
                <a:cs typeface="Arial Black"/>
              </a:rPr>
              <a:t>Reach</a:t>
            </a:r>
            <a:endParaRPr lang="en-US" sz="2600" dirty="0">
              <a:solidFill>
                <a:schemeClr val="bg1"/>
              </a:solidFill>
              <a:latin typeface="Arial Black"/>
              <a:cs typeface="Arial Black"/>
            </a:endParaRPr>
          </a:p>
        </p:txBody>
      </p:sp>
      <p:grpSp>
        <p:nvGrpSpPr>
          <p:cNvPr id="8" name="Group 7"/>
          <p:cNvGrpSpPr>
            <a:grpSpLocks noChangeAspect="1"/>
          </p:cNvGrpSpPr>
          <p:nvPr/>
        </p:nvGrpSpPr>
        <p:grpSpPr>
          <a:xfrm>
            <a:off x="2610766" y="1785013"/>
            <a:ext cx="4668679" cy="1720576"/>
            <a:chOff x="2668739" y="2474113"/>
            <a:chExt cx="4863210" cy="2389689"/>
          </a:xfrm>
        </p:grpSpPr>
        <p:sp>
          <p:nvSpPr>
            <p:cNvPr id="7" name="TextBox 6"/>
            <p:cNvSpPr txBox="1"/>
            <p:nvPr/>
          </p:nvSpPr>
          <p:spPr>
            <a:xfrm>
              <a:off x="2668739" y="2474113"/>
              <a:ext cx="1143001" cy="307776"/>
            </a:xfrm>
            <a:prstGeom prst="rect">
              <a:avLst/>
            </a:prstGeom>
            <a:noFill/>
          </p:spPr>
          <p:txBody>
            <a:bodyPr wrap="square" rtlCol="0">
              <a:spAutoFit/>
            </a:bodyPr>
            <a:lstStyle/>
            <a:p>
              <a:pPr algn="ctr"/>
              <a:r>
                <a:rPr lang="en-US" sz="900" dirty="0" smtClean="0">
                  <a:solidFill>
                    <a:srgbClr val="6A8757"/>
                  </a:solidFill>
                  <a:latin typeface="Verdana"/>
                  <a:cs typeface="Verdana"/>
                </a:rPr>
                <a:t>North America</a:t>
              </a:r>
              <a:endParaRPr lang="en-US" sz="900" dirty="0">
                <a:solidFill>
                  <a:srgbClr val="6A8757"/>
                </a:solidFill>
                <a:latin typeface="Verdana"/>
                <a:cs typeface="Verdana"/>
              </a:endParaRPr>
            </a:p>
          </p:txBody>
        </p:sp>
        <p:sp>
          <p:nvSpPr>
            <p:cNvPr id="20" name="TextBox 19"/>
            <p:cNvSpPr txBox="1"/>
            <p:nvPr/>
          </p:nvSpPr>
          <p:spPr>
            <a:xfrm>
              <a:off x="4394119" y="2474113"/>
              <a:ext cx="666750" cy="307776"/>
            </a:xfrm>
            <a:prstGeom prst="rect">
              <a:avLst/>
            </a:prstGeom>
            <a:noFill/>
          </p:spPr>
          <p:txBody>
            <a:bodyPr wrap="square" rtlCol="0">
              <a:spAutoFit/>
            </a:bodyPr>
            <a:lstStyle/>
            <a:p>
              <a:pPr algn="ctr"/>
              <a:r>
                <a:rPr lang="en-US" sz="900" dirty="0" smtClean="0">
                  <a:solidFill>
                    <a:srgbClr val="C3A204"/>
                  </a:solidFill>
                  <a:latin typeface="Verdana"/>
                  <a:cs typeface="Verdana"/>
                </a:rPr>
                <a:t>Europe</a:t>
              </a:r>
              <a:endParaRPr lang="en-US" sz="900" dirty="0">
                <a:solidFill>
                  <a:srgbClr val="C3A204"/>
                </a:solidFill>
                <a:latin typeface="Verdana"/>
                <a:cs typeface="Verdana"/>
              </a:endParaRPr>
            </a:p>
          </p:txBody>
        </p:sp>
        <p:sp>
          <p:nvSpPr>
            <p:cNvPr id="23" name="TextBox 22"/>
            <p:cNvSpPr txBox="1"/>
            <p:nvPr/>
          </p:nvSpPr>
          <p:spPr>
            <a:xfrm>
              <a:off x="6749167" y="3403742"/>
              <a:ext cx="590818" cy="307776"/>
            </a:xfrm>
            <a:prstGeom prst="rect">
              <a:avLst/>
            </a:prstGeom>
            <a:noFill/>
          </p:spPr>
          <p:txBody>
            <a:bodyPr wrap="square" rtlCol="0">
              <a:spAutoFit/>
            </a:bodyPr>
            <a:lstStyle/>
            <a:p>
              <a:pPr algn="ctr"/>
              <a:r>
                <a:rPr lang="en-US" sz="900" dirty="0" smtClean="0">
                  <a:solidFill>
                    <a:srgbClr val="C87420"/>
                  </a:solidFill>
                  <a:latin typeface="Verdana"/>
                  <a:cs typeface="Verdana"/>
                </a:rPr>
                <a:t>Asia</a:t>
              </a:r>
              <a:endParaRPr lang="en-US" sz="900" dirty="0">
                <a:solidFill>
                  <a:srgbClr val="C87420"/>
                </a:solidFill>
                <a:latin typeface="Verdana"/>
                <a:cs typeface="Verdana"/>
              </a:endParaRPr>
            </a:p>
          </p:txBody>
        </p:sp>
        <p:sp>
          <p:nvSpPr>
            <p:cNvPr id="24" name="TextBox 23"/>
            <p:cNvSpPr txBox="1"/>
            <p:nvPr/>
          </p:nvSpPr>
          <p:spPr>
            <a:xfrm>
              <a:off x="6749167" y="4556026"/>
              <a:ext cx="782782" cy="307776"/>
            </a:xfrm>
            <a:prstGeom prst="rect">
              <a:avLst/>
            </a:prstGeom>
            <a:noFill/>
          </p:spPr>
          <p:txBody>
            <a:bodyPr wrap="square" rtlCol="0">
              <a:spAutoFit/>
            </a:bodyPr>
            <a:lstStyle/>
            <a:p>
              <a:pPr algn="ctr"/>
              <a:r>
                <a:rPr lang="en-US" sz="900" dirty="0" smtClean="0">
                  <a:solidFill>
                    <a:srgbClr val="4E8ABE"/>
                  </a:solidFill>
                  <a:latin typeface="Verdana"/>
                  <a:cs typeface="Verdana"/>
                </a:rPr>
                <a:t>Australia</a:t>
              </a:r>
              <a:endParaRPr lang="en-US" sz="900" dirty="0">
                <a:solidFill>
                  <a:srgbClr val="4E8ABE"/>
                </a:solidFill>
                <a:latin typeface="Verdana"/>
                <a:cs typeface="Verdana"/>
              </a:endParaRPr>
            </a:p>
          </p:txBody>
        </p:sp>
        <p:sp>
          <p:nvSpPr>
            <p:cNvPr id="25" name="TextBox 24"/>
            <p:cNvSpPr txBox="1"/>
            <p:nvPr/>
          </p:nvSpPr>
          <p:spPr>
            <a:xfrm>
              <a:off x="3245362" y="3285511"/>
              <a:ext cx="1053942" cy="307776"/>
            </a:xfrm>
            <a:prstGeom prst="rect">
              <a:avLst/>
            </a:prstGeom>
            <a:noFill/>
          </p:spPr>
          <p:txBody>
            <a:bodyPr wrap="square" rtlCol="0">
              <a:spAutoFit/>
            </a:bodyPr>
            <a:lstStyle/>
            <a:p>
              <a:pPr marL="117475" indent="-55563" algn="ctr">
                <a:buSzPct val="250000"/>
                <a:buFont typeface="Arial"/>
                <a:buChar char="•"/>
              </a:pPr>
              <a:r>
                <a:rPr lang="en-US" sz="900" dirty="0" smtClean="0">
                  <a:latin typeface="Verdana"/>
                  <a:cs typeface="Verdana"/>
                </a:rPr>
                <a:t>Boston, MA</a:t>
              </a:r>
              <a:endParaRPr lang="en-US" sz="900" dirty="0">
                <a:latin typeface="Verdana"/>
                <a:cs typeface="Verdana"/>
              </a:endParaRPr>
            </a:p>
          </p:txBody>
        </p:sp>
      </p:grpSp>
      <p:grpSp>
        <p:nvGrpSpPr>
          <p:cNvPr id="31" name="Group 30"/>
          <p:cNvGrpSpPr/>
          <p:nvPr/>
        </p:nvGrpSpPr>
        <p:grpSpPr>
          <a:xfrm>
            <a:off x="1202798" y="4102384"/>
            <a:ext cx="6924985" cy="860416"/>
            <a:chOff x="1202797" y="5853662"/>
            <a:chExt cx="6924985" cy="1147220"/>
          </a:xfrm>
        </p:grpSpPr>
        <p:grpSp>
          <p:nvGrpSpPr>
            <p:cNvPr id="30" name="Group 29"/>
            <p:cNvGrpSpPr/>
            <p:nvPr/>
          </p:nvGrpSpPr>
          <p:grpSpPr>
            <a:xfrm>
              <a:off x="1202797" y="5853662"/>
              <a:ext cx="2366210" cy="850936"/>
              <a:chOff x="1202797" y="5853662"/>
              <a:chExt cx="2366210" cy="850936"/>
            </a:xfrm>
          </p:grpSpPr>
          <p:sp>
            <p:nvSpPr>
              <p:cNvPr id="14" name="TextBox 13"/>
              <p:cNvSpPr txBox="1"/>
              <p:nvPr/>
            </p:nvSpPr>
            <p:spPr>
              <a:xfrm>
                <a:off x="1202797" y="6294229"/>
                <a:ext cx="2366210" cy="410369"/>
              </a:xfrm>
              <a:prstGeom prst="rect">
                <a:avLst/>
              </a:prstGeom>
              <a:noFill/>
            </p:spPr>
            <p:txBody>
              <a:bodyPr wrap="square" rtlCol="0">
                <a:spAutoFit/>
              </a:bodyPr>
              <a:lstStyle/>
              <a:p>
                <a:pPr algn="ctr"/>
                <a:r>
                  <a:rPr lang="en-US" sz="1400" dirty="0" smtClean="0">
                    <a:latin typeface="Arial Narrow"/>
                    <a:cs typeface="Arial Narrow"/>
                  </a:rPr>
                  <a:t>Customer representatives</a:t>
                </a:r>
                <a:endParaRPr lang="en-US" sz="1400" dirty="0">
                  <a:latin typeface="Arial Narrow"/>
                  <a:cs typeface="Arial Narrow"/>
                </a:endParaRPr>
              </a:p>
            </p:txBody>
          </p:sp>
          <p:pic>
            <p:nvPicPr>
              <p:cNvPr id="11" name="Picture 10" descr="10,00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1397" y="5853662"/>
                <a:ext cx="1309010" cy="473654"/>
              </a:xfrm>
              <a:prstGeom prst="rect">
                <a:avLst/>
              </a:prstGeom>
            </p:spPr>
          </p:pic>
        </p:grpSp>
        <p:grpSp>
          <p:nvGrpSpPr>
            <p:cNvPr id="29" name="Group 28"/>
            <p:cNvGrpSpPr/>
            <p:nvPr/>
          </p:nvGrpSpPr>
          <p:grpSpPr>
            <a:xfrm>
              <a:off x="3569007" y="5853662"/>
              <a:ext cx="2366210" cy="884023"/>
              <a:chOff x="3569007" y="5853662"/>
              <a:chExt cx="2366210" cy="884023"/>
            </a:xfrm>
          </p:grpSpPr>
          <p:sp>
            <p:nvSpPr>
              <p:cNvPr id="15" name="TextBox 14"/>
              <p:cNvSpPr txBox="1"/>
              <p:nvPr/>
            </p:nvSpPr>
            <p:spPr>
              <a:xfrm>
                <a:off x="3569007" y="6327316"/>
                <a:ext cx="2366210" cy="410369"/>
              </a:xfrm>
              <a:prstGeom prst="rect">
                <a:avLst/>
              </a:prstGeom>
              <a:noFill/>
            </p:spPr>
            <p:txBody>
              <a:bodyPr wrap="square" rtlCol="0">
                <a:spAutoFit/>
              </a:bodyPr>
              <a:lstStyle/>
              <a:p>
                <a:pPr algn="ctr"/>
                <a:r>
                  <a:rPr lang="en-US" sz="1400" dirty="0" smtClean="0">
                    <a:latin typeface="Arial Narrow"/>
                    <a:cs typeface="Arial Narrow"/>
                  </a:rPr>
                  <a:t>Technology associates</a:t>
                </a:r>
                <a:endParaRPr lang="en-US" sz="1400" dirty="0">
                  <a:latin typeface="Arial Narrow"/>
                  <a:cs typeface="Arial Narrow"/>
                </a:endParaRPr>
              </a:p>
            </p:txBody>
          </p:sp>
          <p:pic>
            <p:nvPicPr>
              <p:cNvPr id="13" name="Picture 12" descr="9,00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92338" y="5853662"/>
                <a:ext cx="1119548" cy="473654"/>
              </a:xfrm>
              <a:prstGeom prst="rect">
                <a:avLst/>
              </a:prstGeom>
            </p:spPr>
          </p:pic>
        </p:grpSp>
        <p:grpSp>
          <p:nvGrpSpPr>
            <p:cNvPr id="28" name="Group 27"/>
            <p:cNvGrpSpPr/>
            <p:nvPr/>
          </p:nvGrpSpPr>
          <p:grpSpPr>
            <a:xfrm>
              <a:off x="5761572" y="5853662"/>
              <a:ext cx="2366210" cy="1147220"/>
              <a:chOff x="5761572" y="5853662"/>
              <a:chExt cx="2366210" cy="1147220"/>
            </a:xfrm>
          </p:grpSpPr>
          <p:sp>
            <p:nvSpPr>
              <p:cNvPr id="16" name="TextBox 15"/>
              <p:cNvSpPr txBox="1"/>
              <p:nvPr/>
            </p:nvSpPr>
            <p:spPr>
              <a:xfrm>
                <a:off x="5761572" y="6303256"/>
                <a:ext cx="2366210" cy="697626"/>
              </a:xfrm>
              <a:prstGeom prst="rect">
                <a:avLst/>
              </a:prstGeom>
              <a:noFill/>
            </p:spPr>
            <p:txBody>
              <a:bodyPr wrap="square" rtlCol="0">
                <a:spAutoFit/>
              </a:bodyPr>
              <a:lstStyle/>
              <a:p>
                <a:pPr algn="ctr"/>
                <a:r>
                  <a:rPr lang="en-US" sz="1400" dirty="0" smtClean="0">
                    <a:latin typeface="Arial Narrow"/>
                    <a:cs typeface="Arial Narrow"/>
                  </a:rPr>
                  <a:t>Investment management professionals</a:t>
                </a:r>
                <a:endParaRPr lang="en-US" sz="1400" dirty="0">
                  <a:latin typeface="Arial Narrow"/>
                  <a:cs typeface="Arial Narrow"/>
                </a:endParaRPr>
              </a:p>
            </p:txBody>
          </p:sp>
          <p:pic>
            <p:nvPicPr>
              <p:cNvPr id="26" name="Picture 25" descr="800+.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8435" y="5853662"/>
                <a:ext cx="832484" cy="473654"/>
              </a:xfrm>
              <a:prstGeom prst="rect">
                <a:avLst/>
              </a:prstGeom>
            </p:spPr>
          </p:pic>
        </p:grpSp>
      </p:grpSp>
      <p:sp>
        <p:nvSpPr>
          <p:cNvPr id="27" name="TextBox 26"/>
          <p:cNvSpPr txBox="1"/>
          <p:nvPr/>
        </p:nvSpPr>
        <p:spPr>
          <a:xfrm>
            <a:off x="135997" y="4806839"/>
            <a:ext cx="1066801" cy="215444"/>
          </a:xfrm>
          <a:prstGeom prst="rect">
            <a:avLst/>
          </a:prstGeom>
          <a:noFill/>
        </p:spPr>
        <p:txBody>
          <a:bodyPr wrap="square" rtlCol="0">
            <a:spAutoFit/>
          </a:bodyPr>
          <a:lstStyle/>
          <a:p>
            <a:r>
              <a:rPr lang="en-US" sz="800" dirty="0">
                <a:solidFill>
                  <a:prstClr val="black"/>
                </a:solidFill>
              </a:rPr>
              <a:t>Data as  of 12/31/13</a:t>
            </a:r>
            <a:endParaRPr lang="en-US" dirty="0"/>
          </a:p>
        </p:txBody>
      </p:sp>
    </p:spTree>
    <p:extLst>
      <p:ext uri="{BB962C8B-B14F-4D97-AF65-F5344CB8AC3E}">
        <p14:creationId xmlns:p14="http://schemas.microsoft.com/office/powerpoint/2010/main" val="339161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3500"/>
                            </p:stCondLst>
                            <p:childTnLst>
                              <p:par>
                                <p:cTn id="17" presetID="10" presetClass="entr" presetSubtype="0" fill="hold" grpId="0" nodeType="after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88210" y="261939"/>
            <a:ext cx="5127625" cy="492443"/>
          </a:xfrm>
          <a:prstGeom prst="rect">
            <a:avLst/>
          </a:prstGeom>
          <a:noFill/>
        </p:spPr>
        <p:txBody>
          <a:bodyPr wrap="square" rtlCol="0">
            <a:spAutoFit/>
          </a:bodyPr>
          <a:lstStyle/>
          <a:p>
            <a:r>
              <a:rPr lang="en-US" sz="2600" dirty="0" smtClean="0">
                <a:solidFill>
                  <a:schemeClr val="bg1"/>
                </a:solidFill>
                <a:latin typeface="Arial Narrow"/>
                <a:cs typeface="Arial Narrow"/>
              </a:rPr>
              <a:t>Our </a:t>
            </a:r>
            <a:r>
              <a:rPr lang="en-US" sz="2600" dirty="0" smtClean="0">
                <a:solidFill>
                  <a:schemeClr val="bg1"/>
                </a:solidFill>
                <a:latin typeface="Arial Black"/>
                <a:cs typeface="Arial Black"/>
              </a:rPr>
              <a:t>Technology</a:t>
            </a:r>
            <a:endParaRPr lang="en-US" sz="2600" dirty="0">
              <a:solidFill>
                <a:schemeClr val="bg1"/>
              </a:solidFill>
              <a:latin typeface="Arial Black"/>
              <a:cs typeface="Arial Black"/>
            </a:endParaRPr>
          </a:p>
        </p:txBody>
      </p:sp>
      <p:grpSp>
        <p:nvGrpSpPr>
          <p:cNvPr id="8" name="Group 7"/>
          <p:cNvGrpSpPr/>
          <p:nvPr/>
        </p:nvGrpSpPr>
        <p:grpSpPr>
          <a:xfrm>
            <a:off x="770831" y="1158242"/>
            <a:ext cx="7736359" cy="954107"/>
            <a:chOff x="798041" y="1544320"/>
            <a:chExt cx="7736359" cy="1272144"/>
          </a:xfrm>
        </p:grpSpPr>
        <p:sp>
          <p:nvSpPr>
            <p:cNvPr id="4" name="TextBox 3"/>
            <p:cNvSpPr txBox="1"/>
            <p:nvPr/>
          </p:nvSpPr>
          <p:spPr>
            <a:xfrm>
              <a:off x="798041" y="1544320"/>
              <a:ext cx="7736359" cy="1272144"/>
            </a:xfrm>
            <a:prstGeom prst="rect">
              <a:avLst/>
            </a:prstGeom>
            <a:noFill/>
          </p:spPr>
          <p:txBody>
            <a:bodyPr wrap="square" rtlCol="0">
              <a:spAutoFit/>
            </a:bodyPr>
            <a:lstStyle/>
            <a:p>
              <a:pPr lvl="0"/>
              <a:r>
                <a:rPr lang="en-US" b="1" kern="0" dirty="0" smtClean="0">
                  <a:solidFill>
                    <a:srgbClr val="5B9B98"/>
                  </a:solidFill>
                  <a:latin typeface="Arial Black"/>
                  <a:cs typeface="Arial Black"/>
                </a:rPr>
                <a:t>	Technology</a:t>
              </a:r>
              <a:r>
                <a:rPr lang="en-US" b="1" kern="0" dirty="0" smtClean="0">
                  <a:solidFill>
                    <a:srgbClr val="5B9B98"/>
                  </a:solidFill>
                  <a:latin typeface="Arial Narrow"/>
                  <a:cs typeface="Arial Narrow"/>
                </a:rPr>
                <a:t> </a:t>
              </a:r>
              <a:r>
                <a:rPr lang="en-US" sz="1600" kern="0" dirty="0" smtClean="0">
                  <a:latin typeface="Verdana"/>
                  <a:cs typeface="Verdana"/>
                </a:rPr>
                <a:t>that inspires people to see their finances in new ways.</a:t>
              </a:r>
              <a:endParaRPr lang="en-US" sz="1400" dirty="0"/>
            </a:p>
            <a:p>
              <a:r>
                <a:rPr lang="en-US" sz="1200" dirty="0" smtClean="0">
                  <a:latin typeface="Arial Narrow"/>
                  <a:cs typeface="Arial Narrow"/>
                </a:rPr>
                <a:t>Our </a:t>
              </a:r>
              <a:r>
                <a:rPr lang="en-US" sz="1200" dirty="0">
                  <a:latin typeface="Arial Narrow"/>
                  <a:cs typeface="Arial Narrow"/>
                </a:rPr>
                <a:t>goal is to use technology to give people the power to take control of their financial futures anytime, anywhere</a:t>
              </a:r>
              <a:r>
                <a:rPr lang="en-US" sz="1200" dirty="0" smtClean="0">
                  <a:latin typeface="Arial Narrow"/>
                  <a:cs typeface="Arial Narrow"/>
                </a:rPr>
                <a:t>.</a:t>
              </a:r>
            </a:p>
            <a:p>
              <a:endParaRPr lang="en-US" sz="1200" dirty="0">
                <a:latin typeface="Arial Narrow"/>
                <a:cs typeface="Arial Narrow"/>
              </a:endParaRPr>
            </a:p>
            <a:p>
              <a:endParaRPr lang="en-US" sz="1400" dirty="0"/>
            </a:p>
          </p:txBody>
        </p:sp>
        <p:pic>
          <p:nvPicPr>
            <p:cNvPr id="11" name="Picture 10"/>
            <p:cNvPicPr>
              <a:picLocks noChangeAspect="1"/>
            </p:cNvPicPr>
            <p:nvPr/>
          </p:nvPicPr>
          <p:blipFill>
            <a:blip r:embed="rId3"/>
            <a:stretch>
              <a:fillRect/>
            </a:stretch>
          </p:blipFill>
          <p:spPr>
            <a:xfrm>
              <a:off x="936530" y="1544320"/>
              <a:ext cx="329143" cy="426667"/>
            </a:xfrm>
            <a:prstGeom prst="rect">
              <a:avLst/>
            </a:prstGeom>
          </p:spPr>
        </p:pic>
      </p:grpSp>
      <p:grpSp>
        <p:nvGrpSpPr>
          <p:cNvPr id="26" name="Group 25"/>
          <p:cNvGrpSpPr/>
          <p:nvPr/>
        </p:nvGrpSpPr>
        <p:grpSpPr>
          <a:xfrm>
            <a:off x="774291" y="2168869"/>
            <a:ext cx="1784521" cy="2468880"/>
            <a:chOff x="774290" y="2918560"/>
            <a:chExt cx="1784521" cy="3291840"/>
          </a:xfrm>
        </p:grpSpPr>
        <p:sp>
          <p:nvSpPr>
            <p:cNvPr id="50" name="Rectangle 49"/>
            <p:cNvSpPr/>
            <p:nvPr/>
          </p:nvSpPr>
          <p:spPr>
            <a:xfrm>
              <a:off x="774290" y="2918560"/>
              <a:ext cx="1784521" cy="3291840"/>
            </a:xfrm>
            <a:prstGeom prst="rect">
              <a:avLst/>
            </a:prstGeom>
            <a:solidFill>
              <a:srgbClr val="5B9B98">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ontent Placeholder 2"/>
            <p:cNvSpPr txBox="1">
              <a:spLocks/>
            </p:cNvSpPr>
            <p:nvPr/>
          </p:nvSpPr>
          <p:spPr>
            <a:xfrm>
              <a:off x="779179" y="5015624"/>
              <a:ext cx="1774742" cy="952467"/>
            </a:xfrm>
            <a:prstGeom prst="rect">
              <a:avLst/>
            </a:prstGeom>
          </p:spPr>
          <p:txBody>
            <a:bodyPr/>
            <a:lstStyle>
              <a:lvl1pPr marL="282575" indent="-282575" algn="l" defTabSz="966788" rtl="0" fontAlgn="base">
                <a:spcBef>
                  <a:spcPct val="0"/>
                </a:spcBef>
                <a:spcAft>
                  <a:spcPct val="30000"/>
                </a:spcAft>
                <a:buClr>
                  <a:schemeClr val="accent1"/>
                </a:buClr>
                <a:buFont typeface="Wingdings 3" pitchFamily="18" charset="2"/>
                <a:buChar char=""/>
                <a:defRPr sz="2400">
                  <a:solidFill>
                    <a:srgbClr val="000000"/>
                  </a:solidFill>
                  <a:latin typeface="+mn-lt"/>
                  <a:ea typeface="+mn-ea"/>
                  <a:cs typeface="+mn-cs"/>
                </a:defRPr>
              </a:lvl1pPr>
              <a:lvl2pPr marL="682625" indent="-220663" algn="l" defTabSz="966788" rtl="0" fontAlgn="base">
                <a:spcBef>
                  <a:spcPct val="0"/>
                </a:spcBef>
                <a:spcAft>
                  <a:spcPct val="30000"/>
                </a:spcAft>
                <a:buClr>
                  <a:schemeClr val="accent1"/>
                </a:buClr>
                <a:buFont typeface="Wingdings" pitchFamily="2" charset="2"/>
                <a:buChar char="§"/>
                <a:defRPr sz="2200">
                  <a:solidFill>
                    <a:srgbClr val="000000"/>
                  </a:solidFill>
                  <a:latin typeface="+mn-lt"/>
                </a:defRPr>
              </a:lvl2pPr>
              <a:lvl3pPr marL="1030288" indent="-207963" algn="l" defTabSz="966788" rtl="0" fontAlgn="base">
                <a:spcBef>
                  <a:spcPct val="0"/>
                </a:spcBef>
                <a:spcAft>
                  <a:spcPct val="30000"/>
                </a:spcAft>
                <a:buClr>
                  <a:schemeClr val="accent1"/>
                </a:buClr>
                <a:buFont typeface="Arial" charset="0"/>
                <a:buChar char="–"/>
                <a:defRPr sz="2000">
                  <a:solidFill>
                    <a:srgbClr val="000000"/>
                  </a:solidFill>
                  <a:latin typeface="+mn-lt"/>
                </a:defRPr>
              </a:lvl3pPr>
              <a:lvl4pPr marL="1377950" indent="-182563"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4pPr>
              <a:lvl5pPr marL="17129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5pPr>
              <a:lvl6pPr marL="21701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6pPr>
              <a:lvl7pPr marL="26273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7pPr>
              <a:lvl8pPr marL="30845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8pPr>
              <a:lvl9pPr marL="35417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9pPr>
            </a:lstStyle>
            <a:p>
              <a:pPr marL="0" indent="0" algn="ctr">
                <a:buNone/>
              </a:pPr>
              <a:r>
                <a:rPr lang="en-US" sz="1200" dirty="0">
                  <a:latin typeface="Arial Narrow"/>
                  <a:cs typeface="Arial Narrow"/>
                </a:rPr>
                <a:t>V</a:t>
              </a:r>
              <a:r>
                <a:rPr lang="en-US" sz="1200" dirty="0" smtClean="0">
                  <a:latin typeface="Arial Narrow"/>
                  <a:cs typeface="Arial Narrow"/>
                </a:rPr>
                <a:t>isits per day </a:t>
              </a:r>
              <a:br>
                <a:rPr lang="en-US" sz="1200" dirty="0" smtClean="0">
                  <a:latin typeface="Arial Narrow"/>
                  <a:cs typeface="Arial Narrow"/>
                </a:rPr>
              </a:br>
              <a:r>
                <a:rPr lang="en-US" sz="1200" dirty="0" smtClean="0">
                  <a:latin typeface="Arial Narrow"/>
                  <a:cs typeface="Arial Narrow"/>
                </a:rPr>
                <a:t>to </a:t>
              </a:r>
              <a:r>
                <a:rPr lang="en-US" sz="1200" dirty="0" err="1" smtClean="0">
                  <a:latin typeface="Arial Narrow"/>
                  <a:cs typeface="Arial Narrow"/>
                </a:rPr>
                <a:t>Fidelity.com</a:t>
              </a:r>
              <a:endParaRPr lang="en-US" sz="1200" dirty="0">
                <a:latin typeface="Arial Narrow"/>
                <a:cs typeface="Arial Narrow"/>
              </a:endParaRPr>
            </a:p>
          </p:txBody>
        </p:sp>
        <p:sp>
          <p:nvSpPr>
            <p:cNvPr id="21" name="Oval 20"/>
            <p:cNvSpPr/>
            <p:nvPr/>
          </p:nvSpPr>
          <p:spPr>
            <a:xfrm>
              <a:off x="1258033" y="3210185"/>
              <a:ext cx="822960" cy="1096600"/>
            </a:xfrm>
            <a:prstGeom prst="ellipse">
              <a:avLst/>
            </a:prstGeom>
            <a:noFill/>
            <a:ln w="38100" cmpd="sng">
              <a:solidFill>
                <a:srgbClr val="5B9B9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4"/>
            <a:stretch>
              <a:fillRect/>
            </a:stretch>
          </p:blipFill>
          <p:spPr>
            <a:xfrm>
              <a:off x="1397310" y="3478237"/>
              <a:ext cx="529920" cy="529920"/>
            </a:xfrm>
            <a:prstGeom prst="rect">
              <a:avLst/>
            </a:prstGeom>
          </p:spPr>
        </p:pic>
        <p:pic>
          <p:nvPicPr>
            <p:cNvPr id="17" name="Picture 16" descr="2,900,00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346" y="4613888"/>
              <a:ext cx="1472408" cy="455810"/>
            </a:xfrm>
            <a:prstGeom prst="rect">
              <a:avLst/>
            </a:prstGeom>
          </p:spPr>
        </p:pic>
      </p:grpSp>
      <p:grpSp>
        <p:nvGrpSpPr>
          <p:cNvPr id="28" name="Group 27"/>
          <p:cNvGrpSpPr/>
          <p:nvPr/>
        </p:nvGrpSpPr>
        <p:grpSpPr>
          <a:xfrm>
            <a:off x="2714150" y="2188920"/>
            <a:ext cx="1784521" cy="2468880"/>
            <a:chOff x="2738465" y="2918560"/>
            <a:chExt cx="1784521" cy="3291840"/>
          </a:xfrm>
        </p:grpSpPr>
        <p:sp>
          <p:nvSpPr>
            <p:cNvPr id="54" name="Rectangle 53"/>
            <p:cNvSpPr/>
            <p:nvPr/>
          </p:nvSpPr>
          <p:spPr>
            <a:xfrm>
              <a:off x="2738465" y="2918560"/>
              <a:ext cx="1784521" cy="3291840"/>
            </a:xfrm>
            <a:prstGeom prst="rect">
              <a:avLst/>
            </a:prstGeom>
            <a:solidFill>
              <a:srgbClr val="5B9B98">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222208" y="3210187"/>
              <a:ext cx="822960" cy="1096600"/>
            </a:xfrm>
            <a:prstGeom prst="ellipse">
              <a:avLst/>
            </a:prstGeom>
            <a:noFill/>
            <a:ln w="38100" cmpd="sng">
              <a:solidFill>
                <a:srgbClr val="5B9B9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ontent Placeholder 2"/>
            <p:cNvSpPr txBox="1">
              <a:spLocks/>
            </p:cNvSpPr>
            <p:nvPr/>
          </p:nvSpPr>
          <p:spPr>
            <a:xfrm>
              <a:off x="2738465" y="4968658"/>
              <a:ext cx="1784521" cy="667271"/>
            </a:xfrm>
            <a:prstGeom prst="rect">
              <a:avLst/>
            </a:prstGeom>
          </p:spPr>
          <p:txBody>
            <a:bodyPr/>
            <a:lstStyle>
              <a:lvl1pPr marL="282575" indent="-282575" algn="l" defTabSz="966788" rtl="0" fontAlgn="base">
                <a:spcBef>
                  <a:spcPct val="0"/>
                </a:spcBef>
                <a:spcAft>
                  <a:spcPct val="30000"/>
                </a:spcAft>
                <a:buClr>
                  <a:schemeClr val="accent1"/>
                </a:buClr>
                <a:buFont typeface="Wingdings 3" pitchFamily="18" charset="2"/>
                <a:buChar char=""/>
                <a:defRPr sz="2400">
                  <a:solidFill>
                    <a:srgbClr val="000000"/>
                  </a:solidFill>
                  <a:latin typeface="+mn-lt"/>
                  <a:ea typeface="+mn-ea"/>
                  <a:cs typeface="+mn-cs"/>
                </a:defRPr>
              </a:lvl1pPr>
              <a:lvl2pPr marL="682625" indent="-220663" algn="l" defTabSz="966788" rtl="0" fontAlgn="base">
                <a:spcBef>
                  <a:spcPct val="0"/>
                </a:spcBef>
                <a:spcAft>
                  <a:spcPct val="30000"/>
                </a:spcAft>
                <a:buClr>
                  <a:schemeClr val="accent1"/>
                </a:buClr>
                <a:buFont typeface="Wingdings" pitchFamily="2" charset="2"/>
                <a:buChar char="§"/>
                <a:defRPr sz="2200">
                  <a:solidFill>
                    <a:srgbClr val="000000"/>
                  </a:solidFill>
                  <a:latin typeface="+mn-lt"/>
                </a:defRPr>
              </a:lvl2pPr>
              <a:lvl3pPr marL="1030288" indent="-207963" algn="l" defTabSz="966788" rtl="0" fontAlgn="base">
                <a:spcBef>
                  <a:spcPct val="0"/>
                </a:spcBef>
                <a:spcAft>
                  <a:spcPct val="30000"/>
                </a:spcAft>
                <a:buClr>
                  <a:schemeClr val="accent1"/>
                </a:buClr>
                <a:buFont typeface="Arial" charset="0"/>
                <a:buChar char="–"/>
                <a:defRPr sz="2000">
                  <a:solidFill>
                    <a:srgbClr val="000000"/>
                  </a:solidFill>
                  <a:latin typeface="+mn-lt"/>
                </a:defRPr>
              </a:lvl3pPr>
              <a:lvl4pPr marL="1377950" indent="-182563"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4pPr>
              <a:lvl5pPr marL="17129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5pPr>
              <a:lvl6pPr marL="21701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6pPr>
              <a:lvl7pPr marL="26273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7pPr>
              <a:lvl8pPr marL="30845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8pPr>
              <a:lvl9pPr marL="35417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9pPr>
            </a:lstStyle>
            <a:p>
              <a:pPr marL="0" lvl="1" indent="0" algn="ctr">
                <a:buNone/>
              </a:pPr>
              <a:r>
                <a:rPr lang="en-US" sz="1200" dirty="0">
                  <a:latin typeface="Arial Narrow"/>
                  <a:cs typeface="Arial Narrow"/>
                </a:rPr>
                <a:t>M</a:t>
              </a:r>
              <a:r>
                <a:rPr lang="en-US" sz="1200" dirty="0" smtClean="0">
                  <a:latin typeface="Arial Narrow"/>
                  <a:cs typeface="Arial Narrow"/>
                </a:rPr>
                <a:t>obile </a:t>
              </a:r>
              <a:r>
                <a:rPr lang="en-US" sz="1200" dirty="0">
                  <a:latin typeface="Arial Narrow"/>
                  <a:cs typeface="Arial Narrow"/>
                </a:rPr>
                <a:t>transactions in 2013</a:t>
              </a:r>
            </a:p>
            <a:p>
              <a:pPr marL="0" indent="0" algn="ctr">
                <a:buNone/>
              </a:pPr>
              <a:endParaRPr lang="en-US" sz="1200" dirty="0">
                <a:latin typeface="Arial Narrow"/>
                <a:cs typeface="Arial Narrow"/>
              </a:endParaRPr>
            </a:p>
          </p:txBody>
        </p:sp>
        <p:pic>
          <p:nvPicPr>
            <p:cNvPr id="36" name="Picture 35"/>
            <p:cNvPicPr>
              <a:picLocks noChangeAspect="1"/>
            </p:cNvPicPr>
            <p:nvPr/>
          </p:nvPicPr>
          <p:blipFill>
            <a:blip r:embed="rId6"/>
            <a:stretch>
              <a:fillRect/>
            </a:stretch>
          </p:blipFill>
          <p:spPr>
            <a:xfrm>
              <a:off x="3406912" y="3457919"/>
              <a:ext cx="449279" cy="599039"/>
            </a:xfrm>
            <a:prstGeom prst="rect">
              <a:avLst/>
            </a:prstGeom>
          </p:spPr>
        </p:pic>
        <p:pic>
          <p:nvPicPr>
            <p:cNvPr id="19" name="Picture 18" descr="1,000,000+.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0209" y="4613888"/>
              <a:ext cx="1721032" cy="455810"/>
            </a:xfrm>
            <a:prstGeom prst="rect">
              <a:avLst/>
            </a:prstGeom>
          </p:spPr>
        </p:pic>
      </p:grpSp>
      <p:grpSp>
        <p:nvGrpSpPr>
          <p:cNvPr id="5" name="Group 4"/>
          <p:cNvGrpSpPr/>
          <p:nvPr/>
        </p:nvGrpSpPr>
        <p:grpSpPr>
          <a:xfrm>
            <a:off x="6593868" y="2188920"/>
            <a:ext cx="1784521" cy="2468880"/>
            <a:chOff x="6593867" y="2918560"/>
            <a:chExt cx="1784521" cy="3291840"/>
          </a:xfrm>
        </p:grpSpPr>
        <p:sp>
          <p:nvSpPr>
            <p:cNvPr id="62" name="Rectangle 61"/>
            <p:cNvSpPr/>
            <p:nvPr/>
          </p:nvSpPr>
          <p:spPr>
            <a:xfrm>
              <a:off x="6593867" y="2918560"/>
              <a:ext cx="1784521" cy="3291840"/>
            </a:xfrm>
            <a:prstGeom prst="rect">
              <a:avLst/>
            </a:prstGeom>
            <a:solidFill>
              <a:srgbClr val="5B9B98">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077610" y="3210187"/>
              <a:ext cx="822960" cy="1096600"/>
            </a:xfrm>
            <a:prstGeom prst="ellipse">
              <a:avLst/>
            </a:prstGeom>
            <a:noFill/>
            <a:ln w="38100" cmpd="sng">
              <a:solidFill>
                <a:srgbClr val="5B9B9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ontent Placeholder 2"/>
            <p:cNvSpPr txBox="1">
              <a:spLocks/>
            </p:cNvSpPr>
            <p:nvPr/>
          </p:nvSpPr>
          <p:spPr>
            <a:xfrm>
              <a:off x="6593867" y="4280393"/>
              <a:ext cx="1784521" cy="311435"/>
            </a:xfrm>
            <a:prstGeom prst="rect">
              <a:avLst/>
            </a:prstGeom>
          </p:spPr>
          <p:txBody>
            <a:bodyPr/>
            <a:lstStyle>
              <a:lvl1pPr marL="282575" indent="-282575" algn="l" defTabSz="966788" rtl="0" fontAlgn="base">
                <a:spcBef>
                  <a:spcPct val="0"/>
                </a:spcBef>
                <a:spcAft>
                  <a:spcPct val="30000"/>
                </a:spcAft>
                <a:buClr>
                  <a:schemeClr val="accent1"/>
                </a:buClr>
                <a:buFont typeface="Wingdings 3" pitchFamily="18" charset="2"/>
                <a:buChar char=""/>
                <a:defRPr sz="2400">
                  <a:solidFill>
                    <a:srgbClr val="000000"/>
                  </a:solidFill>
                  <a:latin typeface="+mn-lt"/>
                  <a:ea typeface="+mn-ea"/>
                  <a:cs typeface="+mn-cs"/>
                </a:defRPr>
              </a:lvl1pPr>
              <a:lvl2pPr marL="682625" indent="-220663" algn="l" defTabSz="966788" rtl="0" fontAlgn="base">
                <a:spcBef>
                  <a:spcPct val="0"/>
                </a:spcBef>
                <a:spcAft>
                  <a:spcPct val="30000"/>
                </a:spcAft>
                <a:buClr>
                  <a:schemeClr val="accent1"/>
                </a:buClr>
                <a:buFont typeface="Wingdings" pitchFamily="2" charset="2"/>
                <a:buChar char="§"/>
                <a:defRPr sz="2200">
                  <a:solidFill>
                    <a:srgbClr val="000000"/>
                  </a:solidFill>
                  <a:latin typeface="+mn-lt"/>
                </a:defRPr>
              </a:lvl2pPr>
              <a:lvl3pPr marL="1030288" indent="-207963" algn="l" defTabSz="966788" rtl="0" fontAlgn="base">
                <a:spcBef>
                  <a:spcPct val="0"/>
                </a:spcBef>
                <a:spcAft>
                  <a:spcPct val="30000"/>
                </a:spcAft>
                <a:buClr>
                  <a:schemeClr val="accent1"/>
                </a:buClr>
                <a:buFont typeface="Arial" charset="0"/>
                <a:buChar char="–"/>
                <a:defRPr sz="2000">
                  <a:solidFill>
                    <a:srgbClr val="000000"/>
                  </a:solidFill>
                  <a:latin typeface="+mn-lt"/>
                </a:defRPr>
              </a:lvl3pPr>
              <a:lvl4pPr marL="1377950" indent="-182563"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4pPr>
              <a:lvl5pPr marL="17129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5pPr>
              <a:lvl6pPr marL="21701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6pPr>
              <a:lvl7pPr marL="26273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7pPr>
              <a:lvl8pPr marL="30845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8pPr>
              <a:lvl9pPr marL="35417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9pPr>
            </a:lstStyle>
            <a:p>
              <a:pPr marL="0" indent="0" algn="ctr">
                <a:buNone/>
              </a:pPr>
              <a:r>
                <a:rPr lang="en-US" sz="1200" dirty="0" smtClean="0">
                  <a:latin typeface="Arial Narrow"/>
                  <a:cs typeface="Arial Narrow"/>
                </a:rPr>
                <a:t>nearly</a:t>
              </a:r>
              <a:endParaRPr lang="en-US" sz="1200" dirty="0">
                <a:latin typeface="Arial Narrow"/>
                <a:cs typeface="Arial Narrow"/>
              </a:endParaRPr>
            </a:p>
          </p:txBody>
        </p:sp>
        <p:sp>
          <p:nvSpPr>
            <p:cNvPr id="41" name="Content Placeholder 2"/>
            <p:cNvSpPr txBox="1">
              <a:spLocks/>
            </p:cNvSpPr>
            <p:nvPr/>
          </p:nvSpPr>
          <p:spPr>
            <a:xfrm>
              <a:off x="6593867" y="5015625"/>
              <a:ext cx="1784521" cy="804544"/>
            </a:xfrm>
            <a:prstGeom prst="rect">
              <a:avLst/>
            </a:prstGeom>
          </p:spPr>
          <p:txBody>
            <a:bodyPr/>
            <a:lstStyle>
              <a:lvl1pPr marL="282575" indent="-282575" algn="l" defTabSz="966788" rtl="0" fontAlgn="base">
                <a:spcBef>
                  <a:spcPct val="0"/>
                </a:spcBef>
                <a:spcAft>
                  <a:spcPct val="30000"/>
                </a:spcAft>
                <a:buClr>
                  <a:schemeClr val="accent1"/>
                </a:buClr>
                <a:buFont typeface="Wingdings 3" pitchFamily="18" charset="2"/>
                <a:buChar char=""/>
                <a:defRPr sz="2400">
                  <a:solidFill>
                    <a:srgbClr val="000000"/>
                  </a:solidFill>
                  <a:latin typeface="+mn-lt"/>
                  <a:ea typeface="+mn-ea"/>
                  <a:cs typeface="+mn-cs"/>
                </a:defRPr>
              </a:lvl1pPr>
              <a:lvl2pPr marL="682625" indent="-220663" algn="l" defTabSz="966788" rtl="0" fontAlgn="base">
                <a:spcBef>
                  <a:spcPct val="0"/>
                </a:spcBef>
                <a:spcAft>
                  <a:spcPct val="30000"/>
                </a:spcAft>
                <a:buClr>
                  <a:schemeClr val="accent1"/>
                </a:buClr>
                <a:buFont typeface="Wingdings" pitchFamily="2" charset="2"/>
                <a:buChar char="§"/>
                <a:defRPr sz="2200">
                  <a:solidFill>
                    <a:srgbClr val="000000"/>
                  </a:solidFill>
                  <a:latin typeface="+mn-lt"/>
                </a:defRPr>
              </a:lvl2pPr>
              <a:lvl3pPr marL="1030288" indent="-207963" algn="l" defTabSz="966788" rtl="0" fontAlgn="base">
                <a:spcBef>
                  <a:spcPct val="0"/>
                </a:spcBef>
                <a:spcAft>
                  <a:spcPct val="30000"/>
                </a:spcAft>
                <a:buClr>
                  <a:schemeClr val="accent1"/>
                </a:buClr>
                <a:buFont typeface="Arial" charset="0"/>
                <a:buChar char="–"/>
                <a:defRPr sz="2000">
                  <a:solidFill>
                    <a:srgbClr val="000000"/>
                  </a:solidFill>
                  <a:latin typeface="+mn-lt"/>
                </a:defRPr>
              </a:lvl3pPr>
              <a:lvl4pPr marL="1377950" indent="-182563"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4pPr>
              <a:lvl5pPr marL="17129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5pPr>
              <a:lvl6pPr marL="21701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6pPr>
              <a:lvl7pPr marL="26273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7pPr>
              <a:lvl8pPr marL="30845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8pPr>
              <a:lvl9pPr marL="35417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9pPr>
            </a:lstStyle>
            <a:p>
              <a:pPr marL="0" lvl="1" indent="0" algn="ctr">
                <a:buNone/>
              </a:pPr>
              <a:r>
                <a:rPr lang="en-US" sz="1200" dirty="0">
                  <a:latin typeface="Arial Narrow"/>
                  <a:cs typeface="Arial Narrow"/>
                </a:rPr>
                <a:t>D</a:t>
              </a:r>
              <a:r>
                <a:rPr lang="en-US" sz="1200" dirty="0" smtClean="0">
                  <a:latin typeface="Arial Narrow"/>
                  <a:cs typeface="Arial Narrow"/>
                </a:rPr>
                <a:t>ollars </a:t>
              </a:r>
              <a:r>
                <a:rPr lang="en-US" sz="1200" dirty="0">
                  <a:latin typeface="Arial Narrow"/>
                  <a:cs typeface="Arial Narrow"/>
                </a:rPr>
                <a:t>deposited across our mobile check deposits technology for advisors </a:t>
              </a:r>
              <a:r>
                <a:rPr lang="en-US" sz="1200" dirty="0" smtClean="0">
                  <a:latin typeface="Arial Narrow"/>
                  <a:cs typeface="Arial Narrow"/>
                </a:rPr>
                <a:t/>
              </a:r>
              <a:br>
                <a:rPr lang="en-US" sz="1200" dirty="0" smtClean="0">
                  <a:latin typeface="Arial Narrow"/>
                  <a:cs typeface="Arial Narrow"/>
                </a:rPr>
              </a:br>
              <a:r>
                <a:rPr lang="en-US" sz="1200" dirty="0" smtClean="0">
                  <a:latin typeface="Arial Narrow"/>
                  <a:cs typeface="Arial Narrow"/>
                </a:rPr>
                <a:t>and </a:t>
              </a:r>
              <a:r>
                <a:rPr lang="en-US" sz="1200" dirty="0">
                  <a:latin typeface="Arial Narrow"/>
                  <a:cs typeface="Arial Narrow"/>
                </a:rPr>
                <a:t>brokers</a:t>
              </a:r>
            </a:p>
            <a:p>
              <a:pPr marL="0" indent="0" algn="ctr">
                <a:buNone/>
              </a:pPr>
              <a:endParaRPr lang="en-US" sz="1200" dirty="0">
                <a:latin typeface="Arial Narrow"/>
                <a:cs typeface="Arial Narrow"/>
              </a:endParaRPr>
            </a:p>
          </p:txBody>
        </p:sp>
        <p:pic>
          <p:nvPicPr>
            <p:cNvPr id="25" name="Picture 24" descr="35,000,000.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8760" y="4613888"/>
              <a:ext cx="1654734" cy="455811"/>
            </a:xfrm>
            <a:prstGeom prst="rect">
              <a:avLst/>
            </a:prstGeom>
          </p:spPr>
        </p:pic>
        <p:pic>
          <p:nvPicPr>
            <p:cNvPr id="3" name="Picture 2" descr="moneyinpigban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0573" y="3361384"/>
              <a:ext cx="482580" cy="692936"/>
            </a:xfrm>
            <a:prstGeom prst="rect">
              <a:avLst/>
            </a:prstGeom>
          </p:spPr>
        </p:pic>
      </p:grpSp>
      <p:grpSp>
        <p:nvGrpSpPr>
          <p:cNvPr id="12" name="Group 11"/>
          <p:cNvGrpSpPr/>
          <p:nvPr/>
        </p:nvGrpSpPr>
        <p:grpSpPr>
          <a:xfrm>
            <a:off x="4654008" y="2188920"/>
            <a:ext cx="1784522" cy="2468880"/>
            <a:chOff x="4654008" y="2918560"/>
            <a:chExt cx="1784522" cy="3291840"/>
          </a:xfrm>
        </p:grpSpPr>
        <p:sp>
          <p:nvSpPr>
            <p:cNvPr id="58" name="Rectangle 57"/>
            <p:cNvSpPr/>
            <p:nvPr/>
          </p:nvSpPr>
          <p:spPr>
            <a:xfrm>
              <a:off x="4654009" y="2918560"/>
              <a:ext cx="1784521" cy="3291840"/>
            </a:xfrm>
            <a:prstGeom prst="rect">
              <a:avLst/>
            </a:prstGeom>
            <a:solidFill>
              <a:srgbClr val="5B9B98">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4654008" y="5015623"/>
              <a:ext cx="1784522" cy="843685"/>
            </a:xfrm>
            <a:prstGeom prst="rect">
              <a:avLst/>
            </a:prstGeom>
          </p:spPr>
          <p:txBody>
            <a:bodyPr/>
            <a:lstStyle>
              <a:lvl1pPr marL="282575" indent="-282575" algn="l" defTabSz="966788" rtl="0" fontAlgn="base">
                <a:spcBef>
                  <a:spcPct val="0"/>
                </a:spcBef>
                <a:spcAft>
                  <a:spcPct val="30000"/>
                </a:spcAft>
                <a:buClr>
                  <a:schemeClr val="accent1"/>
                </a:buClr>
                <a:buFont typeface="Wingdings 3" pitchFamily="18" charset="2"/>
                <a:buChar char=""/>
                <a:defRPr sz="2400">
                  <a:solidFill>
                    <a:srgbClr val="000000"/>
                  </a:solidFill>
                  <a:latin typeface="+mn-lt"/>
                  <a:ea typeface="+mn-ea"/>
                  <a:cs typeface="+mn-cs"/>
                </a:defRPr>
              </a:lvl1pPr>
              <a:lvl2pPr marL="682625" indent="-220663" algn="l" defTabSz="966788" rtl="0" fontAlgn="base">
                <a:spcBef>
                  <a:spcPct val="0"/>
                </a:spcBef>
                <a:spcAft>
                  <a:spcPct val="30000"/>
                </a:spcAft>
                <a:buClr>
                  <a:schemeClr val="accent1"/>
                </a:buClr>
                <a:buFont typeface="Wingdings" pitchFamily="2" charset="2"/>
                <a:buChar char="§"/>
                <a:defRPr sz="2200">
                  <a:solidFill>
                    <a:srgbClr val="000000"/>
                  </a:solidFill>
                  <a:latin typeface="+mn-lt"/>
                </a:defRPr>
              </a:lvl2pPr>
              <a:lvl3pPr marL="1030288" indent="-207963" algn="l" defTabSz="966788" rtl="0" fontAlgn="base">
                <a:spcBef>
                  <a:spcPct val="0"/>
                </a:spcBef>
                <a:spcAft>
                  <a:spcPct val="30000"/>
                </a:spcAft>
                <a:buClr>
                  <a:schemeClr val="accent1"/>
                </a:buClr>
                <a:buFont typeface="Arial" charset="0"/>
                <a:buChar char="–"/>
                <a:defRPr sz="2000">
                  <a:solidFill>
                    <a:srgbClr val="000000"/>
                  </a:solidFill>
                  <a:latin typeface="+mn-lt"/>
                </a:defRPr>
              </a:lvl3pPr>
              <a:lvl4pPr marL="1377950" indent="-182563"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4pPr>
              <a:lvl5pPr marL="17129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5pPr>
              <a:lvl6pPr marL="21701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6pPr>
              <a:lvl7pPr marL="26273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7pPr>
              <a:lvl8pPr marL="30845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8pPr>
              <a:lvl9pPr marL="3541713" indent="-160338" algn="l" defTabSz="966788" rtl="0" fontAlgn="base">
                <a:spcBef>
                  <a:spcPct val="0"/>
                </a:spcBef>
                <a:spcAft>
                  <a:spcPct val="30000"/>
                </a:spcAft>
                <a:buClr>
                  <a:schemeClr val="accent1"/>
                </a:buClr>
                <a:buFont typeface="Wingdings" pitchFamily="2" charset="2"/>
                <a:buChar char=""/>
                <a:defRPr>
                  <a:solidFill>
                    <a:srgbClr val="000000"/>
                  </a:solidFill>
                  <a:latin typeface="+mn-lt"/>
                </a:defRPr>
              </a:lvl9pPr>
            </a:lstStyle>
            <a:p>
              <a:pPr marL="4763" lvl="1" indent="0" algn="ctr">
                <a:buSzPct val="85000"/>
                <a:buNone/>
              </a:pPr>
              <a:r>
                <a:rPr lang="en-US" sz="1200" dirty="0" smtClean="0">
                  <a:latin typeface="Arial Narrow"/>
                  <a:cs typeface="Arial Narrow"/>
                </a:rPr>
                <a:t>Downloads of our mobile advisor and broker platforms</a:t>
              </a:r>
              <a:endParaRPr lang="en-US" sz="1200" dirty="0">
                <a:latin typeface="Arial Narrow"/>
                <a:cs typeface="Arial Narrow"/>
              </a:endParaRPr>
            </a:p>
          </p:txBody>
        </p:sp>
        <p:sp>
          <p:nvSpPr>
            <p:cNvPr id="22" name="Oval 21"/>
            <p:cNvSpPr/>
            <p:nvPr/>
          </p:nvSpPr>
          <p:spPr>
            <a:xfrm>
              <a:off x="5128227" y="3210187"/>
              <a:ext cx="822960" cy="1096600"/>
            </a:xfrm>
            <a:prstGeom prst="ellipse">
              <a:avLst/>
            </a:prstGeom>
            <a:noFill/>
            <a:ln w="38100" cmpd="sng">
              <a:solidFill>
                <a:srgbClr val="5B9B9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38,000+.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16420" y="4613888"/>
              <a:ext cx="1259698" cy="455810"/>
            </a:xfrm>
            <a:prstGeom prst="rect">
              <a:avLst/>
            </a:prstGeom>
          </p:spPr>
        </p:pic>
        <p:pic>
          <p:nvPicPr>
            <p:cNvPr id="9" name="Picture 8" descr="clouddownload.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36475" y="3445493"/>
              <a:ext cx="621923" cy="625560"/>
            </a:xfrm>
            <a:prstGeom prst="rect">
              <a:avLst/>
            </a:prstGeom>
          </p:spPr>
        </p:pic>
      </p:grpSp>
      <p:pic>
        <p:nvPicPr>
          <p:cNvPr id="3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063" y="4844986"/>
            <a:ext cx="98107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83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par>
                          <p:cTn id="20" fill="hold">
                            <p:stCondLst>
                              <p:cond delay="4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Who are we?</a:t>
            </a:r>
            <a:endParaRPr lang="en-US" dirty="0"/>
          </a:p>
        </p:txBody>
      </p:sp>
      <p:grpSp>
        <p:nvGrpSpPr>
          <p:cNvPr id="6" name="Group 5"/>
          <p:cNvGrpSpPr/>
          <p:nvPr/>
        </p:nvGrpSpPr>
        <p:grpSpPr>
          <a:xfrm>
            <a:off x="5067759" y="1211855"/>
            <a:ext cx="2017180" cy="3180545"/>
            <a:chOff x="4572000" y="1211855"/>
            <a:chExt cx="2017180" cy="3180545"/>
          </a:xfrm>
          <a:effectLst>
            <a:outerShdw blurRad="76200" dir="18900000" sy="23000" kx="-1200000" algn="bl" rotWithShape="0">
              <a:prstClr val="black">
                <a:alpha val="20000"/>
              </a:prstClr>
            </a:outerShdw>
          </a:effectLst>
          <a:scene3d>
            <a:camera prst="perspectiveLeft"/>
            <a:lightRig rig="threePt" dir="t"/>
          </a:scene3d>
        </p:grpSpPr>
        <p:sp>
          <p:nvSpPr>
            <p:cNvPr id="8" name="Rectangle 7"/>
            <p:cNvSpPr/>
            <p:nvPr/>
          </p:nvSpPr>
          <p:spPr>
            <a:xfrm>
              <a:off x="4572000" y="1211855"/>
              <a:ext cx="1983036" cy="318054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9" name="TextBox 8"/>
            <p:cNvSpPr txBox="1"/>
            <p:nvPr/>
          </p:nvSpPr>
          <p:spPr>
            <a:xfrm>
              <a:off x="4646019" y="2819234"/>
              <a:ext cx="1943161" cy="661720"/>
            </a:xfrm>
            <a:prstGeom prst="rect">
              <a:avLst/>
            </a:prstGeom>
            <a:noFill/>
          </p:spPr>
          <p:txBody>
            <a:bodyPr wrap="none" rtlCol="0">
              <a:spAutoFit/>
            </a:bodyPr>
            <a:lstStyle/>
            <a:p>
              <a:pPr eaLnBrk="1" hangingPunct="1"/>
              <a:r>
                <a:rPr lang="en-US" sz="1600" dirty="0" smtClean="0">
                  <a:solidFill>
                    <a:schemeClr val="bg1"/>
                  </a:solidFill>
                  <a:latin typeface="+mn-lt"/>
                </a:rPr>
                <a:t>Jackie  Owino</a:t>
              </a:r>
              <a:br>
                <a:rPr lang="en-US" sz="1600" dirty="0" smtClean="0">
                  <a:solidFill>
                    <a:schemeClr val="bg1"/>
                  </a:solidFill>
                  <a:latin typeface="+mn-lt"/>
                </a:rPr>
              </a:br>
              <a:r>
                <a:rPr lang="en-GB" sz="1050" dirty="0">
                  <a:solidFill>
                    <a:schemeClr val="bg1"/>
                  </a:solidFill>
                  <a:latin typeface="+mn-lt"/>
                </a:rPr>
                <a:t>Principal Methodology Coach</a:t>
              </a:r>
            </a:p>
            <a:p>
              <a:pPr eaLnBrk="1" hangingPunct="1"/>
              <a:r>
                <a:rPr lang="en-GB" sz="1050" dirty="0">
                  <a:solidFill>
                    <a:schemeClr val="bg1"/>
                  </a:solidFill>
                  <a:latin typeface="+mn-lt"/>
                </a:rPr>
                <a:t>Research Triangle Park, NC</a:t>
              </a:r>
              <a:endParaRPr lang="en-US" sz="1050" dirty="0">
                <a:solidFill>
                  <a:schemeClr val="bg1"/>
                </a:solidFill>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6832"/>
            <a:stretch/>
          </p:blipFill>
          <p:spPr>
            <a:xfrm>
              <a:off x="4796755" y="1344111"/>
              <a:ext cx="1533525" cy="1428750"/>
            </a:xfrm>
            <a:prstGeom prst="rect">
              <a:avLst/>
            </a:prstGeom>
            <a:effectLst>
              <a:outerShdw blurRad="50800" dist="38100" dir="2700000" algn="tl" rotWithShape="0">
                <a:prstClr val="black">
                  <a:alpha val="40000"/>
                </a:prstClr>
              </a:outerShdw>
            </a:effectLst>
          </p:spPr>
        </p:pic>
      </p:grpSp>
      <p:grpSp>
        <p:nvGrpSpPr>
          <p:cNvPr id="7" name="Group 6"/>
          <p:cNvGrpSpPr/>
          <p:nvPr/>
        </p:nvGrpSpPr>
        <p:grpSpPr>
          <a:xfrm>
            <a:off x="2054847" y="1211855"/>
            <a:ext cx="1983036" cy="3180545"/>
            <a:chOff x="1784733" y="1211855"/>
            <a:chExt cx="1983036" cy="3180545"/>
          </a:xfrm>
          <a:effectLst>
            <a:outerShdw blurRad="76200" dir="13500000" sy="23000" kx="1200000" algn="br" rotWithShape="0">
              <a:prstClr val="black">
                <a:alpha val="20000"/>
              </a:prstClr>
            </a:outerShdw>
          </a:effectLst>
          <a:scene3d>
            <a:camera prst="perspectiveRight"/>
            <a:lightRig rig="threePt" dir="t"/>
          </a:scene3d>
        </p:grpSpPr>
        <p:sp>
          <p:nvSpPr>
            <p:cNvPr id="2" name="Rectangle 1"/>
            <p:cNvSpPr/>
            <p:nvPr/>
          </p:nvSpPr>
          <p:spPr>
            <a:xfrm>
              <a:off x="1784733" y="1211855"/>
              <a:ext cx="1983036" cy="318054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
          <p:nvSpPr>
            <p:cNvPr id="11" name="TextBox 10"/>
            <p:cNvSpPr txBox="1"/>
            <p:nvPr/>
          </p:nvSpPr>
          <p:spPr>
            <a:xfrm>
              <a:off x="1858752" y="2819234"/>
              <a:ext cx="1265090" cy="661720"/>
            </a:xfrm>
            <a:prstGeom prst="rect">
              <a:avLst/>
            </a:prstGeom>
            <a:noFill/>
          </p:spPr>
          <p:txBody>
            <a:bodyPr wrap="none" rtlCol="0">
              <a:spAutoFit/>
            </a:bodyPr>
            <a:lstStyle/>
            <a:p>
              <a:pPr eaLnBrk="1" hangingPunct="1"/>
              <a:r>
                <a:rPr lang="en-US" sz="1600" dirty="0">
                  <a:solidFill>
                    <a:schemeClr val="bg1"/>
                  </a:solidFill>
                  <a:latin typeface="+mn-lt"/>
                </a:rPr>
                <a:t>Sean Egan</a:t>
              </a:r>
            </a:p>
            <a:p>
              <a:pPr eaLnBrk="1" hangingPunct="1"/>
              <a:r>
                <a:rPr lang="en-US" sz="1050" dirty="0">
                  <a:solidFill>
                    <a:schemeClr val="bg1"/>
                  </a:solidFill>
                  <a:latin typeface="+mn-lt"/>
                </a:rPr>
                <a:t>Principal </a:t>
              </a:r>
              <a:r>
                <a:rPr lang="en-US" sz="1050" dirty="0" smtClean="0">
                  <a:solidFill>
                    <a:schemeClr val="bg1"/>
                  </a:solidFill>
                  <a:latin typeface="+mn-lt"/>
                </a:rPr>
                <a:t>Architect</a:t>
              </a:r>
            </a:p>
            <a:p>
              <a:pPr eaLnBrk="1" hangingPunct="1"/>
              <a:r>
                <a:rPr lang="en-US" sz="1050" dirty="0" smtClean="0">
                  <a:solidFill>
                    <a:schemeClr val="bg1"/>
                  </a:solidFill>
                  <a:latin typeface="+mn-lt"/>
                </a:rPr>
                <a:t>Dublin, Ireland</a:t>
              </a:r>
              <a:endParaRPr lang="en-US" sz="1050" dirty="0">
                <a:solidFill>
                  <a:schemeClr val="bg1"/>
                </a:solidFill>
                <a:latin typeface="+mn-lt"/>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534" r="5466"/>
            <a:stretch/>
          </p:blipFill>
          <p:spPr>
            <a:xfrm>
              <a:off x="1890104" y="1317403"/>
              <a:ext cx="1733550" cy="1428750"/>
            </a:xfrm>
            <a:prstGeom prst="rect">
              <a:avLst/>
            </a:prstGeom>
            <a:effectLst>
              <a:outerShdw blurRad="50800" dist="38100" dir="8100000" algn="tr" rotWithShape="0">
                <a:prstClr val="black">
                  <a:alpha val="40000"/>
                </a:prstClr>
              </a:outerShdw>
            </a:effectLst>
          </p:spPr>
        </p:pic>
      </p:grpSp>
    </p:spTree>
    <p:extLst>
      <p:ext uri="{BB962C8B-B14F-4D97-AF65-F5344CB8AC3E}">
        <p14:creationId xmlns:p14="http://schemas.microsoft.com/office/powerpoint/2010/main" val="33369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640080">
              <a:defRPr/>
            </a:pPr>
            <a:r>
              <a:rPr lang="en-IE" dirty="0" smtClean="0"/>
              <a:t>IT Enablement </a:t>
            </a:r>
            <a:r>
              <a:rPr lang="en-IE" dirty="0" err="1" smtClean="0"/>
              <a:t>Center</a:t>
            </a:r>
            <a:r>
              <a:rPr lang="en-IE" dirty="0" smtClean="0"/>
              <a:t> - Enabling </a:t>
            </a:r>
            <a:r>
              <a:rPr lang="en-IE" dirty="0"/>
              <a:t>B</a:t>
            </a:r>
            <a:r>
              <a:rPr lang="en-IE" dirty="0" smtClean="0"/>
              <a:t>usiness </a:t>
            </a:r>
            <a:r>
              <a:rPr lang="en-IE" dirty="0"/>
              <a:t>V</a:t>
            </a:r>
            <a:r>
              <a:rPr lang="en-IE" dirty="0" smtClean="0"/>
              <a:t>alue</a:t>
            </a:r>
            <a:r>
              <a:rPr lang="en-IE" sz="2800" dirty="0">
                <a:solidFill>
                  <a:schemeClr val="tx1"/>
                </a:solidFill>
              </a:rPr>
              <a:t/>
            </a:r>
            <a:br>
              <a:rPr lang="en-IE" sz="2800" dirty="0">
                <a:solidFill>
                  <a:schemeClr val="tx1"/>
                </a:solidFill>
              </a:rPr>
            </a:br>
            <a:r>
              <a:rPr lang="en-IE" sz="1300" dirty="0">
                <a:solidFill>
                  <a:schemeClr val="tx1"/>
                </a:solidFill>
              </a:rPr>
              <a:t>Holistic &amp; integrated approach to business &amp; technology lifecycle</a:t>
            </a:r>
            <a:endParaRPr lang="en-US" dirty="0">
              <a:solidFill>
                <a:schemeClr val="tx1"/>
              </a:solidFill>
            </a:endParaRPr>
          </a:p>
        </p:txBody>
      </p:sp>
      <p:grpSp>
        <p:nvGrpSpPr>
          <p:cNvPr id="194" name="Group 193"/>
          <p:cNvGrpSpPr/>
          <p:nvPr/>
        </p:nvGrpSpPr>
        <p:grpSpPr>
          <a:xfrm rot="16200000">
            <a:off x="764481" y="2770017"/>
            <a:ext cx="3617632" cy="315000"/>
            <a:chOff x="1637414" y="3663200"/>
            <a:chExt cx="5788211" cy="504000"/>
          </a:xfrm>
        </p:grpSpPr>
        <p:sp>
          <p:nvSpPr>
            <p:cNvPr id="195" name="Right Arrow 194"/>
            <p:cNvSpPr/>
            <p:nvPr/>
          </p:nvSpPr>
          <p:spPr>
            <a:xfrm flipH="1">
              <a:off x="5096964" y="3663200"/>
              <a:ext cx="2328661" cy="504000"/>
            </a:xfrm>
            <a:prstGeom prst="rightArrow">
              <a:avLst/>
            </a:prstGeom>
            <a:solidFill>
              <a:srgbClr val="FFFFFF">
                <a:alpha val="60000"/>
              </a:srgbClr>
            </a:solidFill>
            <a:ln w="9525" cap="flat" cmpd="sng" algn="ctr">
              <a:noFill/>
              <a:prstDash val="solid"/>
            </a:ln>
            <a:effectLst/>
          </p:spPr>
          <p:txBody>
            <a:bodyPr rtlCol="0" anchor="ctr"/>
            <a:lstStyle/>
            <a:p>
              <a:pPr algn="ctr" defTabSz="640080" fontAlgn="auto">
                <a:spcBef>
                  <a:spcPts val="0"/>
                </a:spcBef>
                <a:spcAft>
                  <a:spcPts val="0"/>
                </a:spcAft>
                <a:defRPr/>
              </a:pPr>
              <a:endParaRPr lang="en-GB" sz="1300" kern="0">
                <a:solidFill>
                  <a:srgbClr val="FFFFFF"/>
                </a:solidFill>
                <a:latin typeface="Arial"/>
                <a:ea typeface="ＭＳ Ｐゴシック"/>
              </a:endParaRPr>
            </a:p>
          </p:txBody>
        </p:sp>
        <p:sp>
          <p:nvSpPr>
            <p:cNvPr id="196" name="Right Arrow 195"/>
            <p:cNvSpPr/>
            <p:nvPr/>
          </p:nvSpPr>
          <p:spPr>
            <a:xfrm>
              <a:off x="1637414" y="3663200"/>
              <a:ext cx="2392326" cy="504000"/>
            </a:xfrm>
            <a:prstGeom prst="rightArrow">
              <a:avLst/>
            </a:prstGeom>
            <a:solidFill>
              <a:srgbClr val="FFFFFF">
                <a:alpha val="60000"/>
              </a:srgbClr>
            </a:solidFill>
            <a:ln w="9525" cap="flat" cmpd="sng" algn="ctr">
              <a:noFill/>
              <a:prstDash val="solid"/>
            </a:ln>
            <a:effectLst/>
          </p:spPr>
          <p:txBody>
            <a:bodyPr rtlCol="0" anchor="ctr"/>
            <a:lstStyle/>
            <a:p>
              <a:pPr algn="ctr" defTabSz="640080" fontAlgn="auto">
                <a:spcBef>
                  <a:spcPts val="0"/>
                </a:spcBef>
                <a:spcAft>
                  <a:spcPts val="0"/>
                </a:spcAft>
                <a:defRPr/>
              </a:pPr>
              <a:endParaRPr lang="en-GB" sz="1300" kern="0">
                <a:solidFill>
                  <a:srgbClr val="FFFFFF"/>
                </a:solidFill>
                <a:latin typeface="Arial"/>
                <a:ea typeface="ＭＳ Ｐゴシック"/>
              </a:endParaRPr>
            </a:p>
          </p:txBody>
        </p:sp>
      </p:grpSp>
      <p:grpSp>
        <p:nvGrpSpPr>
          <p:cNvPr id="3" name="Group 2"/>
          <p:cNvGrpSpPr/>
          <p:nvPr/>
        </p:nvGrpSpPr>
        <p:grpSpPr>
          <a:xfrm>
            <a:off x="1527417" y="1658388"/>
            <a:ext cx="2088000" cy="2125996"/>
            <a:chOff x="1527417" y="1658388"/>
            <a:chExt cx="2088000" cy="2125996"/>
          </a:xfrm>
        </p:grpSpPr>
        <p:sp>
          <p:nvSpPr>
            <p:cNvPr id="179" name="Oval 178"/>
            <p:cNvSpPr/>
            <p:nvPr/>
          </p:nvSpPr>
          <p:spPr>
            <a:xfrm>
              <a:off x="1527417" y="1658388"/>
              <a:ext cx="2088000" cy="2088000"/>
            </a:xfrm>
            <a:prstGeom prst="ellipse">
              <a:avLst/>
            </a:prstGeom>
            <a:solidFill>
              <a:srgbClr val="808080">
                <a:lumMod val="60000"/>
                <a:lumOff val="40000"/>
              </a:srgbClr>
            </a:solidFill>
            <a:ln w="19050" cap="flat" cmpd="sng" algn="ctr">
              <a:solidFill>
                <a:srgbClr val="FFFFFF"/>
              </a:solidFill>
              <a:prstDash val="solid"/>
            </a:ln>
            <a:effectLst>
              <a:outerShdw blurRad="50800" dist="38100" dir="5400000" rotWithShape="0">
                <a:srgbClr val="000000">
                  <a:alpha val="43137"/>
                </a:srgbClr>
              </a:outerShdw>
            </a:effectLst>
          </p:spPr>
          <p:txBody>
            <a:bodyPr lIns="64008" tIns="32004" rIns="64008" bIns="32004" rtlCol="0" anchor="ctr"/>
            <a:lstStyle/>
            <a:p>
              <a:pPr algn="ctr" defTabSz="640080" fontAlgn="auto">
                <a:spcBef>
                  <a:spcPts val="0"/>
                </a:spcBef>
                <a:spcAft>
                  <a:spcPts val="0"/>
                </a:spcAft>
                <a:defRPr/>
              </a:pPr>
              <a:endParaRPr lang="en-GB" kern="0">
                <a:solidFill>
                  <a:srgbClr val="FFFFFF"/>
                </a:solidFill>
                <a:latin typeface="Bell MT" panose="02020503060305020303" pitchFamily="18" charset="0"/>
                <a:ea typeface="ＭＳ Ｐゴシック"/>
              </a:endParaRPr>
            </a:p>
          </p:txBody>
        </p:sp>
        <p:pic>
          <p:nvPicPr>
            <p:cNvPr id="197" name="Picture 1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193" y="1714764"/>
              <a:ext cx="1980000" cy="2069620"/>
            </a:xfrm>
            <a:prstGeom prst="rect">
              <a:avLst/>
            </a:prstGeom>
            <a:effectLst>
              <a:outerShdw blurRad="50800" dist="38100" dir="2700000" algn="tl" rotWithShape="0">
                <a:prstClr val="black">
                  <a:alpha val="40000"/>
                </a:prstClr>
              </a:outerShdw>
            </a:effectLst>
          </p:spPr>
        </p:pic>
        <p:sp>
          <p:nvSpPr>
            <p:cNvPr id="198" name="Rectangle 197"/>
            <p:cNvSpPr/>
            <p:nvPr/>
          </p:nvSpPr>
          <p:spPr>
            <a:xfrm>
              <a:off x="1845199" y="2069712"/>
              <a:ext cx="1565558" cy="1172629"/>
            </a:xfrm>
            <a:prstGeom prst="rect">
              <a:avLst/>
            </a:prstGeom>
          </p:spPr>
          <p:txBody>
            <a:bodyPr wrap="none" lIns="64008" tIns="32004" rIns="64008" bIns="32004">
              <a:spAutoFit/>
            </a:bodyPr>
            <a:lstStyle/>
            <a:p>
              <a:pPr algn="ctr" defTabSz="640080" fontAlgn="auto">
                <a:spcBef>
                  <a:spcPts val="0"/>
                </a:spcBef>
                <a:spcAft>
                  <a:spcPts val="0"/>
                </a:spcAft>
                <a:defRPr/>
              </a:pPr>
              <a:r>
                <a:rPr lang="en-GB" kern="0" dirty="0">
                  <a:solidFill>
                    <a:srgbClr val="FFFFFF"/>
                  </a:solidFill>
                  <a:latin typeface="+mn-lt"/>
                </a:rPr>
                <a:t>Mission: </a:t>
              </a:r>
            </a:p>
            <a:p>
              <a:pPr algn="ctr" defTabSz="640080" fontAlgn="auto">
                <a:spcBef>
                  <a:spcPts val="0"/>
                </a:spcBef>
                <a:spcAft>
                  <a:spcPts val="0"/>
                </a:spcAft>
                <a:defRPr/>
              </a:pPr>
              <a:r>
                <a:rPr lang="en-GB" kern="0" dirty="0">
                  <a:solidFill>
                    <a:srgbClr val="FFFFFF"/>
                  </a:solidFill>
                  <a:latin typeface="+mn-lt"/>
                </a:rPr>
                <a:t>Technology</a:t>
              </a:r>
            </a:p>
            <a:p>
              <a:pPr algn="ctr" defTabSz="640080" fontAlgn="auto">
                <a:spcBef>
                  <a:spcPts val="0"/>
                </a:spcBef>
                <a:spcAft>
                  <a:spcPts val="0"/>
                </a:spcAft>
                <a:defRPr/>
              </a:pPr>
              <a:r>
                <a:rPr lang="en-GB" kern="0" dirty="0">
                  <a:solidFill>
                    <a:srgbClr val="FFFFFF"/>
                  </a:solidFill>
                  <a:latin typeface="+mn-lt"/>
                </a:rPr>
                <a:t>Effectiveness </a:t>
              </a:r>
            </a:p>
            <a:p>
              <a:pPr algn="ctr" defTabSz="640080" fontAlgn="auto">
                <a:spcBef>
                  <a:spcPts val="0"/>
                </a:spcBef>
                <a:spcAft>
                  <a:spcPts val="0"/>
                </a:spcAft>
                <a:defRPr/>
              </a:pPr>
              <a:r>
                <a:rPr lang="en-GB" kern="0" dirty="0">
                  <a:solidFill>
                    <a:srgbClr val="FFFFFF"/>
                  </a:solidFill>
                  <a:latin typeface="+mn-lt"/>
                </a:rPr>
                <a:t>&amp; Efficiency</a:t>
              </a:r>
            </a:p>
          </p:txBody>
        </p:sp>
      </p:grpSp>
      <p:sp>
        <p:nvSpPr>
          <p:cNvPr id="203" name="Curved Down Arrow 8"/>
          <p:cNvSpPr/>
          <p:nvPr/>
        </p:nvSpPr>
        <p:spPr>
          <a:xfrm rot="8732660" flipH="1" flipV="1">
            <a:off x="2264566" y="1173505"/>
            <a:ext cx="662848" cy="438008"/>
          </a:xfrm>
          <a:custGeom>
            <a:avLst/>
            <a:gdLst>
              <a:gd name="connsiteX0" fmla="*/ 2111581 w 2339163"/>
              <a:gd name="connsiteY0" fmla="*/ 910329 h 910329"/>
              <a:gd name="connsiteX1" fmla="*/ 1852279 w 2339163"/>
              <a:gd name="connsiteY1" fmla="*/ 682747 h 910329"/>
              <a:gd name="connsiteX2" fmla="*/ 1966071 w 2339163"/>
              <a:gd name="connsiteY2" fmla="*/ 682747 h 910329"/>
              <a:gd name="connsiteX3" fmla="*/ 998895 w 2339163"/>
              <a:gd name="connsiteY3" fmla="*/ 0 h 910329"/>
              <a:gd name="connsiteX4" fmla="*/ 1226477 w 2339163"/>
              <a:gd name="connsiteY4" fmla="*/ 0 h 910329"/>
              <a:gd name="connsiteX5" fmla="*/ 2193653 w 2339163"/>
              <a:gd name="connsiteY5" fmla="*/ 682747 h 910329"/>
              <a:gd name="connsiteX6" fmla="*/ 2307444 w 2339163"/>
              <a:gd name="connsiteY6" fmla="*/ 682747 h 910329"/>
              <a:gd name="connsiteX7" fmla="*/ 2111581 w 2339163"/>
              <a:gd name="connsiteY7" fmla="*/ 910329 h 910329"/>
              <a:gd name="connsiteX0" fmla="*/ 1112686 w 2339163"/>
              <a:gd name="connsiteY0" fmla="*/ 5926 h 910329"/>
              <a:gd name="connsiteX1" fmla="*/ 227582 w 2339163"/>
              <a:gd name="connsiteY1" fmla="*/ 910329 h 910329"/>
              <a:gd name="connsiteX2" fmla="*/ 0 w 2339163"/>
              <a:gd name="connsiteY2" fmla="*/ 910329 h 910329"/>
              <a:gd name="connsiteX3" fmla="*/ 373061 w 2339163"/>
              <a:gd name="connsiteY3" fmla="*/ 200819 h 910329"/>
              <a:gd name="connsiteX4" fmla="*/ 1112687 w 2339163"/>
              <a:gd name="connsiteY4" fmla="*/ 5927 h 910329"/>
              <a:gd name="connsiteX5" fmla="*/ 1112686 w 2339163"/>
              <a:gd name="connsiteY5" fmla="*/ 5926 h 910329"/>
              <a:gd name="connsiteX0" fmla="*/ 1112686 w 2339163"/>
              <a:gd name="connsiteY0" fmla="*/ 5926 h 910329"/>
              <a:gd name="connsiteX1" fmla="*/ 227582 w 2339163"/>
              <a:gd name="connsiteY1" fmla="*/ 910329 h 910329"/>
              <a:gd name="connsiteX2" fmla="*/ 0 w 2339163"/>
              <a:gd name="connsiteY2" fmla="*/ 910329 h 910329"/>
              <a:gd name="connsiteX3" fmla="*/ 998895 w 2339163"/>
              <a:gd name="connsiteY3" fmla="*/ 0 h 910329"/>
              <a:gd name="connsiteX4" fmla="*/ 1226477 w 2339163"/>
              <a:gd name="connsiteY4" fmla="*/ 0 h 910329"/>
              <a:gd name="connsiteX5" fmla="*/ 2193653 w 2339163"/>
              <a:gd name="connsiteY5" fmla="*/ 682747 h 910329"/>
              <a:gd name="connsiteX6" fmla="*/ 2307444 w 2339163"/>
              <a:gd name="connsiteY6" fmla="*/ 682747 h 910329"/>
              <a:gd name="connsiteX7" fmla="*/ 2111581 w 2339163"/>
              <a:gd name="connsiteY7" fmla="*/ 910329 h 910329"/>
              <a:gd name="connsiteX8" fmla="*/ 1852279 w 2339163"/>
              <a:gd name="connsiteY8" fmla="*/ 682747 h 910329"/>
              <a:gd name="connsiteX9" fmla="*/ 1966071 w 2339163"/>
              <a:gd name="connsiteY9" fmla="*/ 682747 h 910329"/>
              <a:gd name="connsiteX10" fmla="*/ 998895 w 2339163"/>
              <a:gd name="connsiteY10" fmla="*/ 0 h 910329"/>
              <a:gd name="connsiteX0" fmla="*/ 2111581 w 2307444"/>
              <a:gd name="connsiteY0" fmla="*/ 910331 h 910332"/>
              <a:gd name="connsiteX1" fmla="*/ 1852279 w 2307444"/>
              <a:gd name="connsiteY1" fmla="*/ 682749 h 910332"/>
              <a:gd name="connsiteX2" fmla="*/ 1966071 w 2307444"/>
              <a:gd name="connsiteY2" fmla="*/ 682749 h 910332"/>
              <a:gd name="connsiteX3" fmla="*/ 998895 w 2307444"/>
              <a:gd name="connsiteY3" fmla="*/ 2 h 910332"/>
              <a:gd name="connsiteX4" fmla="*/ 1226477 w 2307444"/>
              <a:gd name="connsiteY4" fmla="*/ 2 h 910332"/>
              <a:gd name="connsiteX5" fmla="*/ 2193653 w 2307444"/>
              <a:gd name="connsiteY5" fmla="*/ 682749 h 910332"/>
              <a:gd name="connsiteX6" fmla="*/ 2307444 w 2307444"/>
              <a:gd name="connsiteY6" fmla="*/ 682749 h 910332"/>
              <a:gd name="connsiteX7" fmla="*/ 2111581 w 2307444"/>
              <a:gd name="connsiteY7" fmla="*/ 910331 h 910332"/>
              <a:gd name="connsiteX0" fmla="*/ 1112686 w 2307444"/>
              <a:gd name="connsiteY0" fmla="*/ 5928 h 910332"/>
              <a:gd name="connsiteX1" fmla="*/ 227582 w 2307444"/>
              <a:gd name="connsiteY1" fmla="*/ 910331 h 910332"/>
              <a:gd name="connsiteX2" fmla="*/ 0 w 2307444"/>
              <a:gd name="connsiteY2" fmla="*/ 910331 h 910332"/>
              <a:gd name="connsiteX3" fmla="*/ 373061 w 2307444"/>
              <a:gd name="connsiteY3" fmla="*/ 200821 h 910332"/>
              <a:gd name="connsiteX4" fmla="*/ 1112687 w 2307444"/>
              <a:gd name="connsiteY4" fmla="*/ 5929 h 910332"/>
              <a:gd name="connsiteX5" fmla="*/ 1112686 w 2307444"/>
              <a:gd name="connsiteY5" fmla="*/ 5928 h 910332"/>
              <a:gd name="connsiteX0" fmla="*/ 1112686 w 2307444"/>
              <a:gd name="connsiteY0" fmla="*/ 5928 h 910332"/>
              <a:gd name="connsiteX1" fmla="*/ 0 w 2307444"/>
              <a:gd name="connsiteY1" fmla="*/ 910331 h 910332"/>
              <a:gd name="connsiteX2" fmla="*/ 998895 w 2307444"/>
              <a:gd name="connsiteY2" fmla="*/ 2 h 910332"/>
              <a:gd name="connsiteX3" fmla="*/ 1226477 w 2307444"/>
              <a:gd name="connsiteY3" fmla="*/ 2 h 910332"/>
              <a:gd name="connsiteX4" fmla="*/ 2193653 w 2307444"/>
              <a:gd name="connsiteY4" fmla="*/ 682749 h 910332"/>
              <a:gd name="connsiteX5" fmla="*/ 2307444 w 2307444"/>
              <a:gd name="connsiteY5" fmla="*/ 682749 h 910332"/>
              <a:gd name="connsiteX6" fmla="*/ 2111581 w 2307444"/>
              <a:gd name="connsiteY6" fmla="*/ 910331 h 910332"/>
              <a:gd name="connsiteX7" fmla="*/ 1852279 w 2307444"/>
              <a:gd name="connsiteY7" fmla="*/ 682749 h 910332"/>
              <a:gd name="connsiteX8" fmla="*/ 1966071 w 2307444"/>
              <a:gd name="connsiteY8" fmla="*/ 682749 h 910332"/>
              <a:gd name="connsiteX9" fmla="*/ 998895 w 2307444"/>
              <a:gd name="connsiteY9" fmla="*/ 2 h 910332"/>
              <a:gd name="connsiteX0" fmla="*/ 2111581 w 2307444"/>
              <a:gd name="connsiteY0" fmla="*/ 910331 h 910332"/>
              <a:gd name="connsiteX1" fmla="*/ 1852279 w 2307444"/>
              <a:gd name="connsiteY1" fmla="*/ 682749 h 910332"/>
              <a:gd name="connsiteX2" fmla="*/ 1966071 w 2307444"/>
              <a:gd name="connsiteY2" fmla="*/ 682749 h 910332"/>
              <a:gd name="connsiteX3" fmla="*/ 998895 w 2307444"/>
              <a:gd name="connsiteY3" fmla="*/ 2 h 910332"/>
              <a:gd name="connsiteX4" fmla="*/ 1226477 w 2307444"/>
              <a:gd name="connsiteY4" fmla="*/ 2 h 910332"/>
              <a:gd name="connsiteX5" fmla="*/ 2193653 w 2307444"/>
              <a:gd name="connsiteY5" fmla="*/ 682749 h 910332"/>
              <a:gd name="connsiteX6" fmla="*/ 2307444 w 2307444"/>
              <a:gd name="connsiteY6" fmla="*/ 682749 h 910332"/>
              <a:gd name="connsiteX7" fmla="*/ 2111581 w 2307444"/>
              <a:gd name="connsiteY7" fmla="*/ 910331 h 910332"/>
              <a:gd name="connsiteX0" fmla="*/ 1112686 w 2307444"/>
              <a:gd name="connsiteY0" fmla="*/ 5928 h 910332"/>
              <a:gd name="connsiteX1" fmla="*/ 0 w 2307444"/>
              <a:gd name="connsiteY1" fmla="*/ 910331 h 910332"/>
              <a:gd name="connsiteX2" fmla="*/ 373061 w 2307444"/>
              <a:gd name="connsiteY2" fmla="*/ 200821 h 910332"/>
              <a:gd name="connsiteX3" fmla="*/ 1112687 w 2307444"/>
              <a:gd name="connsiteY3" fmla="*/ 5929 h 910332"/>
              <a:gd name="connsiteX4" fmla="*/ 1112686 w 2307444"/>
              <a:gd name="connsiteY4" fmla="*/ 5928 h 910332"/>
              <a:gd name="connsiteX0" fmla="*/ 1112686 w 2307444"/>
              <a:gd name="connsiteY0" fmla="*/ 5928 h 910332"/>
              <a:gd name="connsiteX1" fmla="*/ 0 w 2307444"/>
              <a:gd name="connsiteY1" fmla="*/ 910331 h 910332"/>
              <a:gd name="connsiteX2" fmla="*/ 998895 w 2307444"/>
              <a:gd name="connsiteY2" fmla="*/ 2 h 910332"/>
              <a:gd name="connsiteX3" fmla="*/ 1226477 w 2307444"/>
              <a:gd name="connsiteY3" fmla="*/ 2 h 910332"/>
              <a:gd name="connsiteX4" fmla="*/ 2193653 w 2307444"/>
              <a:gd name="connsiteY4" fmla="*/ 682749 h 910332"/>
              <a:gd name="connsiteX5" fmla="*/ 2307444 w 2307444"/>
              <a:gd name="connsiteY5" fmla="*/ 682749 h 910332"/>
              <a:gd name="connsiteX6" fmla="*/ 2111581 w 2307444"/>
              <a:gd name="connsiteY6" fmla="*/ 910331 h 910332"/>
              <a:gd name="connsiteX7" fmla="*/ 1852279 w 2307444"/>
              <a:gd name="connsiteY7" fmla="*/ 682749 h 910332"/>
              <a:gd name="connsiteX8" fmla="*/ 1966071 w 2307444"/>
              <a:gd name="connsiteY8" fmla="*/ 682749 h 910332"/>
              <a:gd name="connsiteX9" fmla="*/ 998895 w 2307444"/>
              <a:gd name="connsiteY9" fmla="*/ 2 h 910332"/>
              <a:gd name="connsiteX0" fmla="*/ 2111581 w 2307444"/>
              <a:gd name="connsiteY0" fmla="*/ 910331 h 910331"/>
              <a:gd name="connsiteX1" fmla="*/ 1852279 w 2307444"/>
              <a:gd name="connsiteY1" fmla="*/ 682749 h 910331"/>
              <a:gd name="connsiteX2" fmla="*/ 1966071 w 2307444"/>
              <a:gd name="connsiteY2" fmla="*/ 682749 h 910331"/>
              <a:gd name="connsiteX3" fmla="*/ 998895 w 2307444"/>
              <a:gd name="connsiteY3" fmla="*/ 2 h 910331"/>
              <a:gd name="connsiteX4" fmla="*/ 1226477 w 2307444"/>
              <a:gd name="connsiteY4" fmla="*/ 2 h 910331"/>
              <a:gd name="connsiteX5" fmla="*/ 2193653 w 2307444"/>
              <a:gd name="connsiteY5" fmla="*/ 682749 h 910331"/>
              <a:gd name="connsiteX6" fmla="*/ 2307444 w 2307444"/>
              <a:gd name="connsiteY6" fmla="*/ 682749 h 910331"/>
              <a:gd name="connsiteX7" fmla="*/ 2111581 w 2307444"/>
              <a:gd name="connsiteY7" fmla="*/ 910331 h 910331"/>
              <a:gd name="connsiteX0" fmla="*/ 1112686 w 2307444"/>
              <a:gd name="connsiteY0" fmla="*/ 5928 h 910331"/>
              <a:gd name="connsiteX1" fmla="*/ 0 w 2307444"/>
              <a:gd name="connsiteY1" fmla="*/ 910331 h 910331"/>
              <a:gd name="connsiteX2" fmla="*/ 373061 w 2307444"/>
              <a:gd name="connsiteY2" fmla="*/ 200821 h 910331"/>
              <a:gd name="connsiteX3" fmla="*/ 1112687 w 2307444"/>
              <a:gd name="connsiteY3" fmla="*/ 5929 h 910331"/>
              <a:gd name="connsiteX4" fmla="*/ 1112686 w 2307444"/>
              <a:gd name="connsiteY4" fmla="*/ 5928 h 910331"/>
              <a:gd name="connsiteX0" fmla="*/ 1112686 w 2307444"/>
              <a:gd name="connsiteY0" fmla="*/ 5928 h 910331"/>
              <a:gd name="connsiteX1" fmla="*/ 998895 w 2307444"/>
              <a:gd name="connsiteY1" fmla="*/ 2 h 910331"/>
              <a:gd name="connsiteX2" fmla="*/ 1226477 w 2307444"/>
              <a:gd name="connsiteY2" fmla="*/ 2 h 910331"/>
              <a:gd name="connsiteX3" fmla="*/ 2193653 w 2307444"/>
              <a:gd name="connsiteY3" fmla="*/ 682749 h 910331"/>
              <a:gd name="connsiteX4" fmla="*/ 2307444 w 2307444"/>
              <a:gd name="connsiteY4" fmla="*/ 682749 h 910331"/>
              <a:gd name="connsiteX5" fmla="*/ 2111581 w 2307444"/>
              <a:gd name="connsiteY5" fmla="*/ 910331 h 910331"/>
              <a:gd name="connsiteX6" fmla="*/ 1852279 w 2307444"/>
              <a:gd name="connsiteY6" fmla="*/ 682749 h 910331"/>
              <a:gd name="connsiteX7" fmla="*/ 1966071 w 2307444"/>
              <a:gd name="connsiteY7" fmla="*/ 682749 h 910331"/>
              <a:gd name="connsiteX8" fmla="*/ 998895 w 2307444"/>
              <a:gd name="connsiteY8" fmla="*/ 2 h 910331"/>
              <a:gd name="connsiteX0" fmla="*/ 1738520 w 1934383"/>
              <a:gd name="connsiteY0" fmla="*/ 910331 h 910331"/>
              <a:gd name="connsiteX1" fmla="*/ 1479218 w 1934383"/>
              <a:gd name="connsiteY1" fmla="*/ 682749 h 910331"/>
              <a:gd name="connsiteX2" fmla="*/ 1593010 w 1934383"/>
              <a:gd name="connsiteY2" fmla="*/ 682749 h 910331"/>
              <a:gd name="connsiteX3" fmla="*/ 625834 w 1934383"/>
              <a:gd name="connsiteY3" fmla="*/ 2 h 910331"/>
              <a:gd name="connsiteX4" fmla="*/ 853416 w 1934383"/>
              <a:gd name="connsiteY4" fmla="*/ 2 h 910331"/>
              <a:gd name="connsiteX5" fmla="*/ 1820592 w 1934383"/>
              <a:gd name="connsiteY5" fmla="*/ 682749 h 910331"/>
              <a:gd name="connsiteX6" fmla="*/ 1934383 w 1934383"/>
              <a:gd name="connsiteY6" fmla="*/ 682749 h 910331"/>
              <a:gd name="connsiteX7" fmla="*/ 1738520 w 1934383"/>
              <a:gd name="connsiteY7" fmla="*/ 910331 h 910331"/>
              <a:gd name="connsiteX0" fmla="*/ 739625 w 1934383"/>
              <a:gd name="connsiteY0" fmla="*/ 5928 h 910331"/>
              <a:gd name="connsiteX1" fmla="*/ 0 w 1934383"/>
              <a:gd name="connsiteY1" fmla="*/ 200821 h 910331"/>
              <a:gd name="connsiteX2" fmla="*/ 739626 w 1934383"/>
              <a:gd name="connsiteY2" fmla="*/ 5929 h 910331"/>
              <a:gd name="connsiteX3" fmla="*/ 739625 w 1934383"/>
              <a:gd name="connsiteY3" fmla="*/ 5928 h 910331"/>
              <a:gd name="connsiteX0" fmla="*/ 739625 w 1934383"/>
              <a:gd name="connsiteY0" fmla="*/ 5928 h 910331"/>
              <a:gd name="connsiteX1" fmla="*/ 625834 w 1934383"/>
              <a:gd name="connsiteY1" fmla="*/ 2 h 910331"/>
              <a:gd name="connsiteX2" fmla="*/ 853416 w 1934383"/>
              <a:gd name="connsiteY2" fmla="*/ 2 h 910331"/>
              <a:gd name="connsiteX3" fmla="*/ 1820592 w 1934383"/>
              <a:gd name="connsiteY3" fmla="*/ 682749 h 910331"/>
              <a:gd name="connsiteX4" fmla="*/ 1934383 w 1934383"/>
              <a:gd name="connsiteY4" fmla="*/ 682749 h 910331"/>
              <a:gd name="connsiteX5" fmla="*/ 1738520 w 1934383"/>
              <a:gd name="connsiteY5" fmla="*/ 910331 h 910331"/>
              <a:gd name="connsiteX6" fmla="*/ 1479218 w 1934383"/>
              <a:gd name="connsiteY6" fmla="*/ 682749 h 910331"/>
              <a:gd name="connsiteX7" fmla="*/ 1593010 w 1934383"/>
              <a:gd name="connsiteY7" fmla="*/ 682749 h 910331"/>
              <a:gd name="connsiteX8" fmla="*/ 625834 w 1934383"/>
              <a:gd name="connsiteY8" fmla="*/ 2 h 910331"/>
              <a:gd name="connsiteX0" fmla="*/ 1114890 w 1310753"/>
              <a:gd name="connsiteY0" fmla="*/ 910329 h 910329"/>
              <a:gd name="connsiteX1" fmla="*/ 855588 w 1310753"/>
              <a:gd name="connsiteY1" fmla="*/ 682747 h 910329"/>
              <a:gd name="connsiteX2" fmla="*/ 969380 w 1310753"/>
              <a:gd name="connsiteY2" fmla="*/ 682747 h 910329"/>
              <a:gd name="connsiteX3" fmla="*/ 2204 w 1310753"/>
              <a:gd name="connsiteY3" fmla="*/ 0 h 910329"/>
              <a:gd name="connsiteX4" fmla="*/ 229786 w 1310753"/>
              <a:gd name="connsiteY4" fmla="*/ 0 h 910329"/>
              <a:gd name="connsiteX5" fmla="*/ 1196962 w 1310753"/>
              <a:gd name="connsiteY5" fmla="*/ 682747 h 910329"/>
              <a:gd name="connsiteX6" fmla="*/ 1310753 w 1310753"/>
              <a:gd name="connsiteY6" fmla="*/ 682747 h 910329"/>
              <a:gd name="connsiteX7" fmla="*/ 1114890 w 1310753"/>
              <a:gd name="connsiteY7" fmla="*/ 910329 h 910329"/>
              <a:gd name="connsiteX0" fmla="*/ 115995 w 1310753"/>
              <a:gd name="connsiteY0" fmla="*/ 5926 h 910329"/>
              <a:gd name="connsiteX1" fmla="*/ 115996 w 1310753"/>
              <a:gd name="connsiteY1" fmla="*/ 5927 h 910329"/>
              <a:gd name="connsiteX2" fmla="*/ 115995 w 1310753"/>
              <a:gd name="connsiteY2" fmla="*/ 5926 h 910329"/>
              <a:gd name="connsiteX0" fmla="*/ 115995 w 1310753"/>
              <a:gd name="connsiteY0" fmla="*/ 5926 h 910329"/>
              <a:gd name="connsiteX1" fmla="*/ 2204 w 1310753"/>
              <a:gd name="connsiteY1" fmla="*/ 0 h 910329"/>
              <a:gd name="connsiteX2" fmla="*/ 229786 w 1310753"/>
              <a:gd name="connsiteY2" fmla="*/ 0 h 910329"/>
              <a:gd name="connsiteX3" fmla="*/ 1196962 w 1310753"/>
              <a:gd name="connsiteY3" fmla="*/ 682747 h 910329"/>
              <a:gd name="connsiteX4" fmla="*/ 1310753 w 1310753"/>
              <a:gd name="connsiteY4" fmla="*/ 682747 h 910329"/>
              <a:gd name="connsiteX5" fmla="*/ 1114890 w 1310753"/>
              <a:gd name="connsiteY5" fmla="*/ 910329 h 910329"/>
              <a:gd name="connsiteX6" fmla="*/ 855588 w 1310753"/>
              <a:gd name="connsiteY6" fmla="*/ 682747 h 910329"/>
              <a:gd name="connsiteX7" fmla="*/ 969380 w 1310753"/>
              <a:gd name="connsiteY7" fmla="*/ 682747 h 910329"/>
              <a:gd name="connsiteX8" fmla="*/ 2204 w 1310753"/>
              <a:gd name="connsiteY8" fmla="*/ 0 h 91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753" h="910329" stroke="0" extrusionOk="0">
                <a:moveTo>
                  <a:pt x="1114890" y="910329"/>
                </a:moveTo>
                <a:lnTo>
                  <a:pt x="855588" y="682747"/>
                </a:lnTo>
                <a:lnTo>
                  <a:pt x="969380" y="682747"/>
                </a:lnTo>
                <a:cubicBezTo>
                  <a:pt x="855506" y="280820"/>
                  <a:pt x="457698" y="0"/>
                  <a:pt x="2204" y="0"/>
                </a:cubicBezTo>
                <a:lnTo>
                  <a:pt x="229786" y="0"/>
                </a:lnTo>
                <a:cubicBezTo>
                  <a:pt x="685280" y="0"/>
                  <a:pt x="1083088" y="280820"/>
                  <a:pt x="1196962" y="682747"/>
                </a:cubicBezTo>
                <a:lnTo>
                  <a:pt x="1310753" y="682747"/>
                </a:lnTo>
                <a:lnTo>
                  <a:pt x="1114890" y="910329"/>
                </a:lnTo>
                <a:close/>
              </a:path>
              <a:path w="1310753" h="910329" fill="darkenLess" stroke="0" extrusionOk="0">
                <a:moveTo>
                  <a:pt x="115995" y="5926"/>
                </a:moveTo>
                <a:lnTo>
                  <a:pt x="115996" y="5927"/>
                </a:lnTo>
                <a:lnTo>
                  <a:pt x="115995" y="5926"/>
                </a:lnTo>
                <a:close/>
              </a:path>
              <a:path w="1310753" h="910329" fill="none" extrusionOk="0">
                <a:moveTo>
                  <a:pt x="115995" y="5926"/>
                </a:moveTo>
                <a:cubicBezTo>
                  <a:pt x="92289" y="4692"/>
                  <a:pt x="-16761" y="988"/>
                  <a:pt x="2204" y="0"/>
                </a:cubicBezTo>
                <a:lnTo>
                  <a:pt x="229786" y="0"/>
                </a:lnTo>
                <a:cubicBezTo>
                  <a:pt x="685280" y="0"/>
                  <a:pt x="1083088" y="280820"/>
                  <a:pt x="1196962" y="682747"/>
                </a:cubicBezTo>
                <a:lnTo>
                  <a:pt x="1310753" y="682747"/>
                </a:lnTo>
                <a:lnTo>
                  <a:pt x="1114890" y="910329"/>
                </a:lnTo>
                <a:lnTo>
                  <a:pt x="855588" y="682747"/>
                </a:lnTo>
                <a:lnTo>
                  <a:pt x="969380" y="682747"/>
                </a:lnTo>
                <a:cubicBezTo>
                  <a:pt x="855506" y="280820"/>
                  <a:pt x="457698" y="0"/>
                  <a:pt x="2204" y="0"/>
                </a:cubicBezTo>
              </a:path>
            </a:pathLst>
          </a:custGeom>
          <a:gradFill rotWithShape="1">
            <a:gsLst>
              <a:gs pos="24000">
                <a:srgbClr val="FFFFFF">
                  <a:alpha val="33000"/>
                </a:srgbClr>
              </a:gs>
              <a:gs pos="0">
                <a:srgbClr val="FFFFFF">
                  <a:alpha val="0"/>
                </a:srgbClr>
              </a:gs>
              <a:gs pos="100000">
                <a:srgbClr val="FFFFFF"/>
              </a:gs>
            </a:gsLst>
            <a:lin ang="4800000" scaled="0"/>
          </a:gradFill>
          <a:ln w="9525" cap="flat" cmpd="sng" algn="ctr">
            <a:noFill/>
            <a:prstDash val="solid"/>
          </a:ln>
          <a:effectLst/>
        </p:spPr>
        <p:txBody>
          <a:bodyPr lIns="64008" tIns="32004" rIns="64008" bIns="32004" rtlCol="0" anchor="ctr"/>
          <a:lstStyle/>
          <a:p>
            <a:pPr algn="ctr" defTabSz="640080" fontAlgn="auto">
              <a:spcBef>
                <a:spcPts val="0"/>
              </a:spcBef>
              <a:spcAft>
                <a:spcPts val="0"/>
              </a:spcAft>
              <a:defRPr/>
            </a:pPr>
            <a:endParaRPr lang="en-GB" sz="1300" kern="0">
              <a:solidFill>
                <a:srgbClr val="000000"/>
              </a:solidFill>
              <a:latin typeface="Arial"/>
              <a:ea typeface="ＭＳ Ｐゴシック"/>
            </a:endParaRPr>
          </a:p>
        </p:txBody>
      </p:sp>
      <p:grpSp>
        <p:nvGrpSpPr>
          <p:cNvPr id="185" name="Group 184"/>
          <p:cNvGrpSpPr/>
          <p:nvPr/>
        </p:nvGrpSpPr>
        <p:grpSpPr>
          <a:xfrm>
            <a:off x="7354381" y="2265276"/>
            <a:ext cx="907408" cy="742304"/>
            <a:chOff x="5766653" y="2943837"/>
            <a:chExt cx="1118496" cy="914985"/>
          </a:xfrm>
        </p:grpSpPr>
        <p:pic>
          <p:nvPicPr>
            <p:cNvPr id="186" name="Picture 1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8165" y="2943837"/>
              <a:ext cx="776984" cy="776984"/>
            </a:xfrm>
            <a:prstGeom prst="rect">
              <a:avLst/>
            </a:prstGeom>
          </p:spPr>
        </p:pic>
        <p:pic>
          <p:nvPicPr>
            <p:cNvPr id="187" name="Picture 1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766653" y="3018900"/>
              <a:ext cx="839922" cy="839922"/>
            </a:xfrm>
            <a:prstGeom prst="rect">
              <a:avLst/>
            </a:prstGeom>
          </p:spPr>
        </p:pic>
      </p:grpSp>
      <p:sp>
        <p:nvSpPr>
          <p:cNvPr id="200" name="Curved Down Arrow 8"/>
          <p:cNvSpPr/>
          <p:nvPr/>
        </p:nvSpPr>
        <p:spPr>
          <a:xfrm rot="3332660">
            <a:off x="7731217" y="2615464"/>
            <a:ext cx="662848" cy="438008"/>
          </a:xfrm>
          <a:custGeom>
            <a:avLst/>
            <a:gdLst>
              <a:gd name="connsiteX0" fmla="*/ 2111581 w 2339163"/>
              <a:gd name="connsiteY0" fmla="*/ 910329 h 910329"/>
              <a:gd name="connsiteX1" fmla="*/ 1852279 w 2339163"/>
              <a:gd name="connsiteY1" fmla="*/ 682747 h 910329"/>
              <a:gd name="connsiteX2" fmla="*/ 1966071 w 2339163"/>
              <a:gd name="connsiteY2" fmla="*/ 682747 h 910329"/>
              <a:gd name="connsiteX3" fmla="*/ 998895 w 2339163"/>
              <a:gd name="connsiteY3" fmla="*/ 0 h 910329"/>
              <a:gd name="connsiteX4" fmla="*/ 1226477 w 2339163"/>
              <a:gd name="connsiteY4" fmla="*/ 0 h 910329"/>
              <a:gd name="connsiteX5" fmla="*/ 2193653 w 2339163"/>
              <a:gd name="connsiteY5" fmla="*/ 682747 h 910329"/>
              <a:gd name="connsiteX6" fmla="*/ 2307444 w 2339163"/>
              <a:gd name="connsiteY6" fmla="*/ 682747 h 910329"/>
              <a:gd name="connsiteX7" fmla="*/ 2111581 w 2339163"/>
              <a:gd name="connsiteY7" fmla="*/ 910329 h 910329"/>
              <a:gd name="connsiteX0" fmla="*/ 1112686 w 2339163"/>
              <a:gd name="connsiteY0" fmla="*/ 5926 h 910329"/>
              <a:gd name="connsiteX1" fmla="*/ 227582 w 2339163"/>
              <a:gd name="connsiteY1" fmla="*/ 910329 h 910329"/>
              <a:gd name="connsiteX2" fmla="*/ 0 w 2339163"/>
              <a:gd name="connsiteY2" fmla="*/ 910329 h 910329"/>
              <a:gd name="connsiteX3" fmla="*/ 373061 w 2339163"/>
              <a:gd name="connsiteY3" fmla="*/ 200819 h 910329"/>
              <a:gd name="connsiteX4" fmla="*/ 1112687 w 2339163"/>
              <a:gd name="connsiteY4" fmla="*/ 5927 h 910329"/>
              <a:gd name="connsiteX5" fmla="*/ 1112686 w 2339163"/>
              <a:gd name="connsiteY5" fmla="*/ 5926 h 910329"/>
              <a:gd name="connsiteX0" fmla="*/ 1112686 w 2339163"/>
              <a:gd name="connsiteY0" fmla="*/ 5926 h 910329"/>
              <a:gd name="connsiteX1" fmla="*/ 227582 w 2339163"/>
              <a:gd name="connsiteY1" fmla="*/ 910329 h 910329"/>
              <a:gd name="connsiteX2" fmla="*/ 0 w 2339163"/>
              <a:gd name="connsiteY2" fmla="*/ 910329 h 910329"/>
              <a:gd name="connsiteX3" fmla="*/ 998895 w 2339163"/>
              <a:gd name="connsiteY3" fmla="*/ 0 h 910329"/>
              <a:gd name="connsiteX4" fmla="*/ 1226477 w 2339163"/>
              <a:gd name="connsiteY4" fmla="*/ 0 h 910329"/>
              <a:gd name="connsiteX5" fmla="*/ 2193653 w 2339163"/>
              <a:gd name="connsiteY5" fmla="*/ 682747 h 910329"/>
              <a:gd name="connsiteX6" fmla="*/ 2307444 w 2339163"/>
              <a:gd name="connsiteY6" fmla="*/ 682747 h 910329"/>
              <a:gd name="connsiteX7" fmla="*/ 2111581 w 2339163"/>
              <a:gd name="connsiteY7" fmla="*/ 910329 h 910329"/>
              <a:gd name="connsiteX8" fmla="*/ 1852279 w 2339163"/>
              <a:gd name="connsiteY8" fmla="*/ 682747 h 910329"/>
              <a:gd name="connsiteX9" fmla="*/ 1966071 w 2339163"/>
              <a:gd name="connsiteY9" fmla="*/ 682747 h 910329"/>
              <a:gd name="connsiteX10" fmla="*/ 998895 w 2339163"/>
              <a:gd name="connsiteY10" fmla="*/ 0 h 910329"/>
              <a:gd name="connsiteX0" fmla="*/ 2111581 w 2307444"/>
              <a:gd name="connsiteY0" fmla="*/ 910331 h 910332"/>
              <a:gd name="connsiteX1" fmla="*/ 1852279 w 2307444"/>
              <a:gd name="connsiteY1" fmla="*/ 682749 h 910332"/>
              <a:gd name="connsiteX2" fmla="*/ 1966071 w 2307444"/>
              <a:gd name="connsiteY2" fmla="*/ 682749 h 910332"/>
              <a:gd name="connsiteX3" fmla="*/ 998895 w 2307444"/>
              <a:gd name="connsiteY3" fmla="*/ 2 h 910332"/>
              <a:gd name="connsiteX4" fmla="*/ 1226477 w 2307444"/>
              <a:gd name="connsiteY4" fmla="*/ 2 h 910332"/>
              <a:gd name="connsiteX5" fmla="*/ 2193653 w 2307444"/>
              <a:gd name="connsiteY5" fmla="*/ 682749 h 910332"/>
              <a:gd name="connsiteX6" fmla="*/ 2307444 w 2307444"/>
              <a:gd name="connsiteY6" fmla="*/ 682749 h 910332"/>
              <a:gd name="connsiteX7" fmla="*/ 2111581 w 2307444"/>
              <a:gd name="connsiteY7" fmla="*/ 910331 h 910332"/>
              <a:gd name="connsiteX0" fmla="*/ 1112686 w 2307444"/>
              <a:gd name="connsiteY0" fmla="*/ 5928 h 910332"/>
              <a:gd name="connsiteX1" fmla="*/ 227582 w 2307444"/>
              <a:gd name="connsiteY1" fmla="*/ 910331 h 910332"/>
              <a:gd name="connsiteX2" fmla="*/ 0 w 2307444"/>
              <a:gd name="connsiteY2" fmla="*/ 910331 h 910332"/>
              <a:gd name="connsiteX3" fmla="*/ 373061 w 2307444"/>
              <a:gd name="connsiteY3" fmla="*/ 200821 h 910332"/>
              <a:gd name="connsiteX4" fmla="*/ 1112687 w 2307444"/>
              <a:gd name="connsiteY4" fmla="*/ 5929 h 910332"/>
              <a:gd name="connsiteX5" fmla="*/ 1112686 w 2307444"/>
              <a:gd name="connsiteY5" fmla="*/ 5928 h 910332"/>
              <a:gd name="connsiteX0" fmla="*/ 1112686 w 2307444"/>
              <a:gd name="connsiteY0" fmla="*/ 5928 h 910332"/>
              <a:gd name="connsiteX1" fmla="*/ 0 w 2307444"/>
              <a:gd name="connsiteY1" fmla="*/ 910331 h 910332"/>
              <a:gd name="connsiteX2" fmla="*/ 998895 w 2307444"/>
              <a:gd name="connsiteY2" fmla="*/ 2 h 910332"/>
              <a:gd name="connsiteX3" fmla="*/ 1226477 w 2307444"/>
              <a:gd name="connsiteY3" fmla="*/ 2 h 910332"/>
              <a:gd name="connsiteX4" fmla="*/ 2193653 w 2307444"/>
              <a:gd name="connsiteY4" fmla="*/ 682749 h 910332"/>
              <a:gd name="connsiteX5" fmla="*/ 2307444 w 2307444"/>
              <a:gd name="connsiteY5" fmla="*/ 682749 h 910332"/>
              <a:gd name="connsiteX6" fmla="*/ 2111581 w 2307444"/>
              <a:gd name="connsiteY6" fmla="*/ 910331 h 910332"/>
              <a:gd name="connsiteX7" fmla="*/ 1852279 w 2307444"/>
              <a:gd name="connsiteY7" fmla="*/ 682749 h 910332"/>
              <a:gd name="connsiteX8" fmla="*/ 1966071 w 2307444"/>
              <a:gd name="connsiteY8" fmla="*/ 682749 h 910332"/>
              <a:gd name="connsiteX9" fmla="*/ 998895 w 2307444"/>
              <a:gd name="connsiteY9" fmla="*/ 2 h 910332"/>
              <a:gd name="connsiteX0" fmla="*/ 2111581 w 2307444"/>
              <a:gd name="connsiteY0" fmla="*/ 910331 h 910332"/>
              <a:gd name="connsiteX1" fmla="*/ 1852279 w 2307444"/>
              <a:gd name="connsiteY1" fmla="*/ 682749 h 910332"/>
              <a:gd name="connsiteX2" fmla="*/ 1966071 w 2307444"/>
              <a:gd name="connsiteY2" fmla="*/ 682749 h 910332"/>
              <a:gd name="connsiteX3" fmla="*/ 998895 w 2307444"/>
              <a:gd name="connsiteY3" fmla="*/ 2 h 910332"/>
              <a:gd name="connsiteX4" fmla="*/ 1226477 w 2307444"/>
              <a:gd name="connsiteY4" fmla="*/ 2 h 910332"/>
              <a:gd name="connsiteX5" fmla="*/ 2193653 w 2307444"/>
              <a:gd name="connsiteY5" fmla="*/ 682749 h 910332"/>
              <a:gd name="connsiteX6" fmla="*/ 2307444 w 2307444"/>
              <a:gd name="connsiteY6" fmla="*/ 682749 h 910332"/>
              <a:gd name="connsiteX7" fmla="*/ 2111581 w 2307444"/>
              <a:gd name="connsiteY7" fmla="*/ 910331 h 910332"/>
              <a:gd name="connsiteX0" fmla="*/ 1112686 w 2307444"/>
              <a:gd name="connsiteY0" fmla="*/ 5928 h 910332"/>
              <a:gd name="connsiteX1" fmla="*/ 0 w 2307444"/>
              <a:gd name="connsiteY1" fmla="*/ 910331 h 910332"/>
              <a:gd name="connsiteX2" fmla="*/ 373061 w 2307444"/>
              <a:gd name="connsiteY2" fmla="*/ 200821 h 910332"/>
              <a:gd name="connsiteX3" fmla="*/ 1112687 w 2307444"/>
              <a:gd name="connsiteY3" fmla="*/ 5929 h 910332"/>
              <a:gd name="connsiteX4" fmla="*/ 1112686 w 2307444"/>
              <a:gd name="connsiteY4" fmla="*/ 5928 h 910332"/>
              <a:gd name="connsiteX0" fmla="*/ 1112686 w 2307444"/>
              <a:gd name="connsiteY0" fmla="*/ 5928 h 910332"/>
              <a:gd name="connsiteX1" fmla="*/ 0 w 2307444"/>
              <a:gd name="connsiteY1" fmla="*/ 910331 h 910332"/>
              <a:gd name="connsiteX2" fmla="*/ 998895 w 2307444"/>
              <a:gd name="connsiteY2" fmla="*/ 2 h 910332"/>
              <a:gd name="connsiteX3" fmla="*/ 1226477 w 2307444"/>
              <a:gd name="connsiteY3" fmla="*/ 2 h 910332"/>
              <a:gd name="connsiteX4" fmla="*/ 2193653 w 2307444"/>
              <a:gd name="connsiteY4" fmla="*/ 682749 h 910332"/>
              <a:gd name="connsiteX5" fmla="*/ 2307444 w 2307444"/>
              <a:gd name="connsiteY5" fmla="*/ 682749 h 910332"/>
              <a:gd name="connsiteX6" fmla="*/ 2111581 w 2307444"/>
              <a:gd name="connsiteY6" fmla="*/ 910331 h 910332"/>
              <a:gd name="connsiteX7" fmla="*/ 1852279 w 2307444"/>
              <a:gd name="connsiteY7" fmla="*/ 682749 h 910332"/>
              <a:gd name="connsiteX8" fmla="*/ 1966071 w 2307444"/>
              <a:gd name="connsiteY8" fmla="*/ 682749 h 910332"/>
              <a:gd name="connsiteX9" fmla="*/ 998895 w 2307444"/>
              <a:gd name="connsiteY9" fmla="*/ 2 h 910332"/>
              <a:gd name="connsiteX0" fmla="*/ 2111581 w 2307444"/>
              <a:gd name="connsiteY0" fmla="*/ 910331 h 910331"/>
              <a:gd name="connsiteX1" fmla="*/ 1852279 w 2307444"/>
              <a:gd name="connsiteY1" fmla="*/ 682749 h 910331"/>
              <a:gd name="connsiteX2" fmla="*/ 1966071 w 2307444"/>
              <a:gd name="connsiteY2" fmla="*/ 682749 h 910331"/>
              <a:gd name="connsiteX3" fmla="*/ 998895 w 2307444"/>
              <a:gd name="connsiteY3" fmla="*/ 2 h 910331"/>
              <a:gd name="connsiteX4" fmla="*/ 1226477 w 2307444"/>
              <a:gd name="connsiteY4" fmla="*/ 2 h 910331"/>
              <a:gd name="connsiteX5" fmla="*/ 2193653 w 2307444"/>
              <a:gd name="connsiteY5" fmla="*/ 682749 h 910331"/>
              <a:gd name="connsiteX6" fmla="*/ 2307444 w 2307444"/>
              <a:gd name="connsiteY6" fmla="*/ 682749 h 910331"/>
              <a:gd name="connsiteX7" fmla="*/ 2111581 w 2307444"/>
              <a:gd name="connsiteY7" fmla="*/ 910331 h 910331"/>
              <a:gd name="connsiteX0" fmla="*/ 1112686 w 2307444"/>
              <a:gd name="connsiteY0" fmla="*/ 5928 h 910331"/>
              <a:gd name="connsiteX1" fmla="*/ 0 w 2307444"/>
              <a:gd name="connsiteY1" fmla="*/ 910331 h 910331"/>
              <a:gd name="connsiteX2" fmla="*/ 373061 w 2307444"/>
              <a:gd name="connsiteY2" fmla="*/ 200821 h 910331"/>
              <a:gd name="connsiteX3" fmla="*/ 1112687 w 2307444"/>
              <a:gd name="connsiteY3" fmla="*/ 5929 h 910331"/>
              <a:gd name="connsiteX4" fmla="*/ 1112686 w 2307444"/>
              <a:gd name="connsiteY4" fmla="*/ 5928 h 910331"/>
              <a:gd name="connsiteX0" fmla="*/ 1112686 w 2307444"/>
              <a:gd name="connsiteY0" fmla="*/ 5928 h 910331"/>
              <a:gd name="connsiteX1" fmla="*/ 998895 w 2307444"/>
              <a:gd name="connsiteY1" fmla="*/ 2 h 910331"/>
              <a:gd name="connsiteX2" fmla="*/ 1226477 w 2307444"/>
              <a:gd name="connsiteY2" fmla="*/ 2 h 910331"/>
              <a:gd name="connsiteX3" fmla="*/ 2193653 w 2307444"/>
              <a:gd name="connsiteY3" fmla="*/ 682749 h 910331"/>
              <a:gd name="connsiteX4" fmla="*/ 2307444 w 2307444"/>
              <a:gd name="connsiteY4" fmla="*/ 682749 h 910331"/>
              <a:gd name="connsiteX5" fmla="*/ 2111581 w 2307444"/>
              <a:gd name="connsiteY5" fmla="*/ 910331 h 910331"/>
              <a:gd name="connsiteX6" fmla="*/ 1852279 w 2307444"/>
              <a:gd name="connsiteY6" fmla="*/ 682749 h 910331"/>
              <a:gd name="connsiteX7" fmla="*/ 1966071 w 2307444"/>
              <a:gd name="connsiteY7" fmla="*/ 682749 h 910331"/>
              <a:gd name="connsiteX8" fmla="*/ 998895 w 2307444"/>
              <a:gd name="connsiteY8" fmla="*/ 2 h 910331"/>
              <a:gd name="connsiteX0" fmla="*/ 1738520 w 1934383"/>
              <a:gd name="connsiteY0" fmla="*/ 910331 h 910331"/>
              <a:gd name="connsiteX1" fmla="*/ 1479218 w 1934383"/>
              <a:gd name="connsiteY1" fmla="*/ 682749 h 910331"/>
              <a:gd name="connsiteX2" fmla="*/ 1593010 w 1934383"/>
              <a:gd name="connsiteY2" fmla="*/ 682749 h 910331"/>
              <a:gd name="connsiteX3" fmla="*/ 625834 w 1934383"/>
              <a:gd name="connsiteY3" fmla="*/ 2 h 910331"/>
              <a:gd name="connsiteX4" fmla="*/ 853416 w 1934383"/>
              <a:gd name="connsiteY4" fmla="*/ 2 h 910331"/>
              <a:gd name="connsiteX5" fmla="*/ 1820592 w 1934383"/>
              <a:gd name="connsiteY5" fmla="*/ 682749 h 910331"/>
              <a:gd name="connsiteX6" fmla="*/ 1934383 w 1934383"/>
              <a:gd name="connsiteY6" fmla="*/ 682749 h 910331"/>
              <a:gd name="connsiteX7" fmla="*/ 1738520 w 1934383"/>
              <a:gd name="connsiteY7" fmla="*/ 910331 h 910331"/>
              <a:gd name="connsiteX0" fmla="*/ 739625 w 1934383"/>
              <a:gd name="connsiteY0" fmla="*/ 5928 h 910331"/>
              <a:gd name="connsiteX1" fmla="*/ 0 w 1934383"/>
              <a:gd name="connsiteY1" fmla="*/ 200821 h 910331"/>
              <a:gd name="connsiteX2" fmla="*/ 739626 w 1934383"/>
              <a:gd name="connsiteY2" fmla="*/ 5929 h 910331"/>
              <a:gd name="connsiteX3" fmla="*/ 739625 w 1934383"/>
              <a:gd name="connsiteY3" fmla="*/ 5928 h 910331"/>
              <a:gd name="connsiteX0" fmla="*/ 739625 w 1934383"/>
              <a:gd name="connsiteY0" fmla="*/ 5928 h 910331"/>
              <a:gd name="connsiteX1" fmla="*/ 625834 w 1934383"/>
              <a:gd name="connsiteY1" fmla="*/ 2 h 910331"/>
              <a:gd name="connsiteX2" fmla="*/ 853416 w 1934383"/>
              <a:gd name="connsiteY2" fmla="*/ 2 h 910331"/>
              <a:gd name="connsiteX3" fmla="*/ 1820592 w 1934383"/>
              <a:gd name="connsiteY3" fmla="*/ 682749 h 910331"/>
              <a:gd name="connsiteX4" fmla="*/ 1934383 w 1934383"/>
              <a:gd name="connsiteY4" fmla="*/ 682749 h 910331"/>
              <a:gd name="connsiteX5" fmla="*/ 1738520 w 1934383"/>
              <a:gd name="connsiteY5" fmla="*/ 910331 h 910331"/>
              <a:gd name="connsiteX6" fmla="*/ 1479218 w 1934383"/>
              <a:gd name="connsiteY6" fmla="*/ 682749 h 910331"/>
              <a:gd name="connsiteX7" fmla="*/ 1593010 w 1934383"/>
              <a:gd name="connsiteY7" fmla="*/ 682749 h 910331"/>
              <a:gd name="connsiteX8" fmla="*/ 625834 w 1934383"/>
              <a:gd name="connsiteY8" fmla="*/ 2 h 910331"/>
              <a:gd name="connsiteX0" fmla="*/ 1114890 w 1310753"/>
              <a:gd name="connsiteY0" fmla="*/ 910329 h 910329"/>
              <a:gd name="connsiteX1" fmla="*/ 855588 w 1310753"/>
              <a:gd name="connsiteY1" fmla="*/ 682747 h 910329"/>
              <a:gd name="connsiteX2" fmla="*/ 969380 w 1310753"/>
              <a:gd name="connsiteY2" fmla="*/ 682747 h 910329"/>
              <a:gd name="connsiteX3" fmla="*/ 2204 w 1310753"/>
              <a:gd name="connsiteY3" fmla="*/ 0 h 910329"/>
              <a:gd name="connsiteX4" fmla="*/ 229786 w 1310753"/>
              <a:gd name="connsiteY4" fmla="*/ 0 h 910329"/>
              <a:gd name="connsiteX5" fmla="*/ 1196962 w 1310753"/>
              <a:gd name="connsiteY5" fmla="*/ 682747 h 910329"/>
              <a:gd name="connsiteX6" fmla="*/ 1310753 w 1310753"/>
              <a:gd name="connsiteY6" fmla="*/ 682747 h 910329"/>
              <a:gd name="connsiteX7" fmla="*/ 1114890 w 1310753"/>
              <a:gd name="connsiteY7" fmla="*/ 910329 h 910329"/>
              <a:gd name="connsiteX0" fmla="*/ 115995 w 1310753"/>
              <a:gd name="connsiteY0" fmla="*/ 5926 h 910329"/>
              <a:gd name="connsiteX1" fmla="*/ 115996 w 1310753"/>
              <a:gd name="connsiteY1" fmla="*/ 5927 h 910329"/>
              <a:gd name="connsiteX2" fmla="*/ 115995 w 1310753"/>
              <a:gd name="connsiteY2" fmla="*/ 5926 h 910329"/>
              <a:gd name="connsiteX0" fmla="*/ 115995 w 1310753"/>
              <a:gd name="connsiteY0" fmla="*/ 5926 h 910329"/>
              <a:gd name="connsiteX1" fmla="*/ 2204 w 1310753"/>
              <a:gd name="connsiteY1" fmla="*/ 0 h 910329"/>
              <a:gd name="connsiteX2" fmla="*/ 229786 w 1310753"/>
              <a:gd name="connsiteY2" fmla="*/ 0 h 910329"/>
              <a:gd name="connsiteX3" fmla="*/ 1196962 w 1310753"/>
              <a:gd name="connsiteY3" fmla="*/ 682747 h 910329"/>
              <a:gd name="connsiteX4" fmla="*/ 1310753 w 1310753"/>
              <a:gd name="connsiteY4" fmla="*/ 682747 h 910329"/>
              <a:gd name="connsiteX5" fmla="*/ 1114890 w 1310753"/>
              <a:gd name="connsiteY5" fmla="*/ 910329 h 910329"/>
              <a:gd name="connsiteX6" fmla="*/ 855588 w 1310753"/>
              <a:gd name="connsiteY6" fmla="*/ 682747 h 910329"/>
              <a:gd name="connsiteX7" fmla="*/ 969380 w 1310753"/>
              <a:gd name="connsiteY7" fmla="*/ 682747 h 910329"/>
              <a:gd name="connsiteX8" fmla="*/ 2204 w 1310753"/>
              <a:gd name="connsiteY8" fmla="*/ 0 h 91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753" h="910329" stroke="0" extrusionOk="0">
                <a:moveTo>
                  <a:pt x="1114890" y="910329"/>
                </a:moveTo>
                <a:lnTo>
                  <a:pt x="855588" y="682747"/>
                </a:lnTo>
                <a:lnTo>
                  <a:pt x="969380" y="682747"/>
                </a:lnTo>
                <a:cubicBezTo>
                  <a:pt x="855506" y="280820"/>
                  <a:pt x="457698" y="0"/>
                  <a:pt x="2204" y="0"/>
                </a:cubicBezTo>
                <a:lnTo>
                  <a:pt x="229786" y="0"/>
                </a:lnTo>
                <a:cubicBezTo>
                  <a:pt x="685280" y="0"/>
                  <a:pt x="1083088" y="280820"/>
                  <a:pt x="1196962" y="682747"/>
                </a:cubicBezTo>
                <a:lnTo>
                  <a:pt x="1310753" y="682747"/>
                </a:lnTo>
                <a:lnTo>
                  <a:pt x="1114890" y="910329"/>
                </a:lnTo>
                <a:close/>
              </a:path>
              <a:path w="1310753" h="910329" fill="darkenLess" stroke="0" extrusionOk="0">
                <a:moveTo>
                  <a:pt x="115995" y="5926"/>
                </a:moveTo>
                <a:lnTo>
                  <a:pt x="115996" y="5927"/>
                </a:lnTo>
                <a:lnTo>
                  <a:pt x="115995" y="5926"/>
                </a:lnTo>
                <a:close/>
              </a:path>
              <a:path w="1310753" h="910329" fill="none" extrusionOk="0">
                <a:moveTo>
                  <a:pt x="115995" y="5926"/>
                </a:moveTo>
                <a:cubicBezTo>
                  <a:pt x="92289" y="4692"/>
                  <a:pt x="-16761" y="988"/>
                  <a:pt x="2204" y="0"/>
                </a:cubicBezTo>
                <a:lnTo>
                  <a:pt x="229786" y="0"/>
                </a:lnTo>
                <a:cubicBezTo>
                  <a:pt x="685280" y="0"/>
                  <a:pt x="1083088" y="280820"/>
                  <a:pt x="1196962" y="682747"/>
                </a:cubicBezTo>
                <a:lnTo>
                  <a:pt x="1310753" y="682747"/>
                </a:lnTo>
                <a:lnTo>
                  <a:pt x="1114890" y="910329"/>
                </a:lnTo>
                <a:lnTo>
                  <a:pt x="855588" y="682747"/>
                </a:lnTo>
                <a:lnTo>
                  <a:pt x="969380" y="682747"/>
                </a:lnTo>
                <a:cubicBezTo>
                  <a:pt x="855506" y="280820"/>
                  <a:pt x="457698" y="0"/>
                  <a:pt x="2204" y="0"/>
                </a:cubicBezTo>
              </a:path>
            </a:pathLst>
          </a:custGeom>
          <a:gradFill rotWithShape="1">
            <a:gsLst>
              <a:gs pos="24000">
                <a:srgbClr val="FFFFFF">
                  <a:alpha val="33000"/>
                </a:srgbClr>
              </a:gs>
              <a:gs pos="0">
                <a:srgbClr val="FFFFFF">
                  <a:alpha val="0"/>
                </a:srgbClr>
              </a:gs>
              <a:gs pos="100000">
                <a:srgbClr val="FFFFFF"/>
              </a:gs>
            </a:gsLst>
            <a:lin ang="4800000" scaled="0"/>
          </a:gradFill>
          <a:ln w="9525" cap="flat" cmpd="sng" algn="ctr">
            <a:noFill/>
            <a:prstDash val="solid"/>
          </a:ln>
          <a:effectLst/>
        </p:spPr>
        <p:txBody>
          <a:bodyPr lIns="64008" tIns="32004" rIns="64008" bIns="32004" rtlCol="0" anchor="ctr"/>
          <a:lstStyle/>
          <a:p>
            <a:pPr algn="ctr" defTabSz="640080" fontAlgn="auto">
              <a:spcBef>
                <a:spcPts val="0"/>
              </a:spcBef>
              <a:spcAft>
                <a:spcPts val="0"/>
              </a:spcAft>
              <a:defRPr/>
            </a:pPr>
            <a:endParaRPr lang="en-GB" sz="1300" kern="0">
              <a:solidFill>
                <a:srgbClr val="000000"/>
              </a:solidFill>
              <a:latin typeface="Arial"/>
              <a:ea typeface="ＭＳ Ｐゴシック"/>
            </a:endParaRPr>
          </a:p>
        </p:txBody>
      </p:sp>
      <p:grpSp>
        <p:nvGrpSpPr>
          <p:cNvPr id="6" name="Group 5"/>
          <p:cNvGrpSpPr/>
          <p:nvPr/>
        </p:nvGrpSpPr>
        <p:grpSpPr>
          <a:xfrm>
            <a:off x="4724012" y="1268741"/>
            <a:ext cx="3300014" cy="3340718"/>
            <a:chOff x="4446952" y="1268741"/>
            <a:chExt cx="3300014" cy="3340718"/>
          </a:xfrm>
        </p:grpSpPr>
        <p:sp>
          <p:nvSpPr>
            <p:cNvPr id="234" name="Rectangle 233"/>
            <p:cNvSpPr/>
            <p:nvPr/>
          </p:nvSpPr>
          <p:spPr>
            <a:xfrm>
              <a:off x="5539331" y="1464769"/>
              <a:ext cx="1313552" cy="187744"/>
            </a:xfrm>
            <a:prstGeom prst="rect">
              <a:avLst/>
            </a:prstGeom>
          </p:spPr>
          <p:txBody>
            <a:bodyPr wrap="square" lIns="64008" tIns="32004" rIns="64008" bIns="32004">
              <a:spAutoFit/>
            </a:bodyPr>
            <a:lstStyle/>
            <a:p>
              <a:pPr defTabSz="640080" fontAlgn="auto">
                <a:spcBef>
                  <a:spcPts val="0"/>
                </a:spcBef>
                <a:spcAft>
                  <a:spcPts val="0"/>
                </a:spcAft>
                <a:defRPr/>
              </a:pPr>
              <a:r>
                <a:rPr lang="en-GB" sz="800" kern="0" dirty="0">
                  <a:solidFill>
                    <a:schemeClr val="bg1"/>
                  </a:solidFill>
                </a:rPr>
                <a:t>‘Bring the outside in’</a:t>
              </a:r>
            </a:p>
          </p:txBody>
        </p:sp>
        <p:sp>
          <p:nvSpPr>
            <p:cNvPr id="182" name="Rectangle 181"/>
            <p:cNvSpPr/>
            <p:nvPr/>
          </p:nvSpPr>
          <p:spPr>
            <a:xfrm>
              <a:off x="5154591" y="3434203"/>
              <a:ext cx="1156728" cy="557076"/>
            </a:xfrm>
            <a:prstGeom prst="rect">
              <a:avLst/>
            </a:prstGeom>
          </p:spPr>
          <p:txBody>
            <a:bodyPr wrap="square" lIns="64008" tIns="32004" rIns="64008" bIns="32004">
              <a:spAutoFit/>
            </a:bodyPr>
            <a:lstStyle/>
            <a:p>
              <a:pPr defTabSz="640080" fontAlgn="auto">
                <a:spcBef>
                  <a:spcPts val="0"/>
                </a:spcBef>
                <a:spcAft>
                  <a:spcPts val="0"/>
                </a:spcAft>
                <a:defRPr/>
              </a:pPr>
              <a:r>
                <a:rPr lang="en-GB" sz="800" kern="0" dirty="0">
                  <a:solidFill>
                    <a:srgbClr val="FFFFFF"/>
                  </a:solidFill>
                </a:rPr>
                <a:t>Supports technology delivery methodology planning, build, test &amp; deploy activity</a:t>
              </a:r>
            </a:p>
          </p:txBody>
        </p:sp>
        <p:pic>
          <p:nvPicPr>
            <p:cNvPr id="184" name="Picture 1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7911" y="2262162"/>
              <a:ext cx="414363" cy="414362"/>
            </a:xfrm>
            <a:prstGeom prst="rect">
              <a:avLst/>
            </a:prstGeom>
          </p:spPr>
        </p:pic>
        <p:pic>
          <p:nvPicPr>
            <p:cNvPr id="188" name="Picture 1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2017" y="3932172"/>
              <a:ext cx="449136" cy="449136"/>
            </a:xfrm>
            <a:prstGeom prst="rect">
              <a:avLst/>
            </a:prstGeom>
          </p:spPr>
        </p:pic>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1008028">
              <a:off x="4636675" y="2990658"/>
              <a:ext cx="540426" cy="540426"/>
            </a:xfrm>
            <a:prstGeom prst="rect">
              <a:avLst/>
            </a:prstGeom>
          </p:spPr>
        </p:pic>
        <p:pic>
          <p:nvPicPr>
            <p:cNvPr id="190" name="Picture 1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39193" y="3876904"/>
              <a:ext cx="497655" cy="497655"/>
            </a:xfrm>
            <a:prstGeom prst="rect">
              <a:avLst/>
            </a:prstGeom>
          </p:spPr>
        </p:pic>
        <p:pic>
          <p:nvPicPr>
            <p:cNvPr id="199" name="Picture 19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88450" y="2974560"/>
              <a:ext cx="558516" cy="558516"/>
            </a:xfrm>
            <a:prstGeom prst="rect">
              <a:avLst/>
            </a:prstGeom>
          </p:spPr>
        </p:pic>
        <p:sp>
          <p:nvSpPr>
            <p:cNvPr id="201" name="Curved Down Arrow 8"/>
            <p:cNvSpPr/>
            <p:nvPr/>
          </p:nvSpPr>
          <p:spPr>
            <a:xfrm rot="8732660">
              <a:off x="5840412" y="4171451"/>
              <a:ext cx="662848" cy="438008"/>
            </a:xfrm>
            <a:custGeom>
              <a:avLst/>
              <a:gdLst>
                <a:gd name="connsiteX0" fmla="*/ 2111581 w 2339163"/>
                <a:gd name="connsiteY0" fmla="*/ 910329 h 910329"/>
                <a:gd name="connsiteX1" fmla="*/ 1852279 w 2339163"/>
                <a:gd name="connsiteY1" fmla="*/ 682747 h 910329"/>
                <a:gd name="connsiteX2" fmla="*/ 1966071 w 2339163"/>
                <a:gd name="connsiteY2" fmla="*/ 682747 h 910329"/>
                <a:gd name="connsiteX3" fmla="*/ 998895 w 2339163"/>
                <a:gd name="connsiteY3" fmla="*/ 0 h 910329"/>
                <a:gd name="connsiteX4" fmla="*/ 1226477 w 2339163"/>
                <a:gd name="connsiteY4" fmla="*/ 0 h 910329"/>
                <a:gd name="connsiteX5" fmla="*/ 2193653 w 2339163"/>
                <a:gd name="connsiteY5" fmla="*/ 682747 h 910329"/>
                <a:gd name="connsiteX6" fmla="*/ 2307444 w 2339163"/>
                <a:gd name="connsiteY6" fmla="*/ 682747 h 910329"/>
                <a:gd name="connsiteX7" fmla="*/ 2111581 w 2339163"/>
                <a:gd name="connsiteY7" fmla="*/ 910329 h 910329"/>
                <a:gd name="connsiteX0" fmla="*/ 1112686 w 2339163"/>
                <a:gd name="connsiteY0" fmla="*/ 5926 h 910329"/>
                <a:gd name="connsiteX1" fmla="*/ 227582 w 2339163"/>
                <a:gd name="connsiteY1" fmla="*/ 910329 h 910329"/>
                <a:gd name="connsiteX2" fmla="*/ 0 w 2339163"/>
                <a:gd name="connsiteY2" fmla="*/ 910329 h 910329"/>
                <a:gd name="connsiteX3" fmla="*/ 373061 w 2339163"/>
                <a:gd name="connsiteY3" fmla="*/ 200819 h 910329"/>
                <a:gd name="connsiteX4" fmla="*/ 1112687 w 2339163"/>
                <a:gd name="connsiteY4" fmla="*/ 5927 h 910329"/>
                <a:gd name="connsiteX5" fmla="*/ 1112686 w 2339163"/>
                <a:gd name="connsiteY5" fmla="*/ 5926 h 910329"/>
                <a:gd name="connsiteX0" fmla="*/ 1112686 w 2339163"/>
                <a:gd name="connsiteY0" fmla="*/ 5926 h 910329"/>
                <a:gd name="connsiteX1" fmla="*/ 227582 w 2339163"/>
                <a:gd name="connsiteY1" fmla="*/ 910329 h 910329"/>
                <a:gd name="connsiteX2" fmla="*/ 0 w 2339163"/>
                <a:gd name="connsiteY2" fmla="*/ 910329 h 910329"/>
                <a:gd name="connsiteX3" fmla="*/ 998895 w 2339163"/>
                <a:gd name="connsiteY3" fmla="*/ 0 h 910329"/>
                <a:gd name="connsiteX4" fmla="*/ 1226477 w 2339163"/>
                <a:gd name="connsiteY4" fmla="*/ 0 h 910329"/>
                <a:gd name="connsiteX5" fmla="*/ 2193653 w 2339163"/>
                <a:gd name="connsiteY5" fmla="*/ 682747 h 910329"/>
                <a:gd name="connsiteX6" fmla="*/ 2307444 w 2339163"/>
                <a:gd name="connsiteY6" fmla="*/ 682747 h 910329"/>
                <a:gd name="connsiteX7" fmla="*/ 2111581 w 2339163"/>
                <a:gd name="connsiteY7" fmla="*/ 910329 h 910329"/>
                <a:gd name="connsiteX8" fmla="*/ 1852279 w 2339163"/>
                <a:gd name="connsiteY8" fmla="*/ 682747 h 910329"/>
                <a:gd name="connsiteX9" fmla="*/ 1966071 w 2339163"/>
                <a:gd name="connsiteY9" fmla="*/ 682747 h 910329"/>
                <a:gd name="connsiteX10" fmla="*/ 998895 w 2339163"/>
                <a:gd name="connsiteY10" fmla="*/ 0 h 910329"/>
                <a:gd name="connsiteX0" fmla="*/ 2111581 w 2307444"/>
                <a:gd name="connsiteY0" fmla="*/ 910331 h 910332"/>
                <a:gd name="connsiteX1" fmla="*/ 1852279 w 2307444"/>
                <a:gd name="connsiteY1" fmla="*/ 682749 h 910332"/>
                <a:gd name="connsiteX2" fmla="*/ 1966071 w 2307444"/>
                <a:gd name="connsiteY2" fmla="*/ 682749 h 910332"/>
                <a:gd name="connsiteX3" fmla="*/ 998895 w 2307444"/>
                <a:gd name="connsiteY3" fmla="*/ 2 h 910332"/>
                <a:gd name="connsiteX4" fmla="*/ 1226477 w 2307444"/>
                <a:gd name="connsiteY4" fmla="*/ 2 h 910332"/>
                <a:gd name="connsiteX5" fmla="*/ 2193653 w 2307444"/>
                <a:gd name="connsiteY5" fmla="*/ 682749 h 910332"/>
                <a:gd name="connsiteX6" fmla="*/ 2307444 w 2307444"/>
                <a:gd name="connsiteY6" fmla="*/ 682749 h 910332"/>
                <a:gd name="connsiteX7" fmla="*/ 2111581 w 2307444"/>
                <a:gd name="connsiteY7" fmla="*/ 910331 h 910332"/>
                <a:gd name="connsiteX0" fmla="*/ 1112686 w 2307444"/>
                <a:gd name="connsiteY0" fmla="*/ 5928 h 910332"/>
                <a:gd name="connsiteX1" fmla="*/ 227582 w 2307444"/>
                <a:gd name="connsiteY1" fmla="*/ 910331 h 910332"/>
                <a:gd name="connsiteX2" fmla="*/ 0 w 2307444"/>
                <a:gd name="connsiteY2" fmla="*/ 910331 h 910332"/>
                <a:gd name="connsiteX3" fmla="*/ 373061 w 2307444"/>
                <a:gd name="connsiteY3" fmla="*/ 200821 h 910332"/>
                <a:gd name="connsiteX4" fmla="*/ 1112687 w 2307444"/>
                <a:gd name="connsiteY4" fmla="*/ 5929 h 910332"/>
                <a:gd name="connsiteX5" fmla="*/ 1112686 w 2307444"/>
                <a:gd name="connsiteY5" fmla="*/ 5928 h 910332"/>
                <a:gd name="connsiteX0" fmla="*/ 1112686 w 2307444"/>
                <a:gd name="connsiteY0" fmla="*/ 5928 h 910332"/>
                <a:gd name="connsiteX1" fmla="*/ 0 w 2307444"/>
                <a:gd name="connsiteY1" fmla="*/ 910331 h 910332"/>
                <a:gd name="connsiteX2" fmla="*/ 998895 w 2307444"/>
                <a:gd name="connsiteY2" fmla="*/ 2 h 910332"/>
                <a:gd name="connsiteX3" fmla="*/ 1226477 w 2307444"/>
                <a:gd name="connsiteY3" fmla="*/ 2 h 910332"/>
                <a:gd name="connsiteX4" fmla="*/ 2193653 w 2307444"/>
                <a:gd name="connsiteY4" fmla="*/ 682749 h 910332"/>
                <a:gd name="connsiteX5" fmla="*/ 2307444 w 2307444"/>
                <a:gd name="connsiteY5" fmla="*/ 682749 h 910332"/>
                <a:gd name="connsiteX6" fmla="*/ 2111581 w 2307444"/>
                <a:gd name="connsiteY6" fmla="*/ 910331 h 910332"/>
                <a:gd name="connsiteX7" fmla="*/ 1852279 w 2307444"/>
                <a:gd name="connsiteY7" fmla="*/ 682749 h 910332"/>
                <a:gd name="connsiteX8" fmla="*/ 1966071 w 2307444"/>
                <a:gd name="connsiteY8" fmla="*/ 682749 h 910332"/>
                <a:gd name="connsiteX9" fmla="*/ 998895 w 2307444"/>
                <a:gd name="connsiteY9" fmla="*/ 2 h 910332"/>
                <a:gd name="connsiteX0" fmla="*/ 2111581 w 2307444"/>
                <a:gd name="connsiteY0" fmla="*/ 910331 h 910332"/>
                <a:gd name="connsiteX1" fmla="*/ 1852279 w 2307444"/>
                <a:gd name="connsiteY1" fmla="*/ 682749 h 910332"/>
                <a:gd name="connsiteX2" fmla="*/ 1966071 w 2307444"/>
                <a:gd name="connsiteY2" fmla="*/ 682749 h 910332"/>
                <a:gd name="connsiteX3" fmla="*/ 998895 w 2307444"/>
                <a:gd name="connsiteY3" fmla="*/ 2 h 910332"/>
                <a:gd name="connsiteX4" fmla="*/ 1226477 w 2307444"/>
                <a:gd name="connsiteY4" fmla="*/ 2 h 910332"/>
                <a:gd name="connsiteX5" fmla="*/ 2193653 w 2307444"/>
                <a:gd name="connsiteY5" fmla="*/ 682749 h 910332"/>
                <a:gd name="connsiteX6" fmla="*/ 2307444 w 2307444"/>
                <a:gd name="connsiteY6" fmla="*/ 682749 h 910332"/>
                <a:gd name="connsiteX7" fmla="*/ 2111581 w 2307444"/>
                <a:gd name="connsiteY7" fmla="*/ 910331 h 910332"/>
                <a:gd name="connsiteX0" fmla="*/ 1112686 w 2307444"/>
                <a:gd name="connsiteY0" fmla="*/ 5928 h 910332"/>
                <a:gd name="connsiteX1" fmla="*/ 0 w 2307444"/>
                <a:gd name="connsiteY1" fmla="*/ 910331 h 910332"/>
                <a:gd name="connsiteX2" fmla="*/ 373061 w 2307444"/>
                <a:gd name="connsiteY2" fmla="*/ 200821 h 910332"/>
                <a:gd name="connsiteX3" fmla="*/ 1112687 w 2307444"/>
                <a:gd name="connsiteY3" fmla="*/ 5929 h 910332"/>
                <a:gd name="connsiteX4" fmla="*/ 1112686 w 2307444"/>
                <a:gd name="connsiteY4" fmla="*/ 5928 h 910332"/>
                <a:gd name="connsiteX0" fmla="*/ 1112686 w 2307444"/>
                <a:gd name="connsiteY0" fmla="*/ 5928 h 910332"/>
                <a:gd name="connsiteX1" fmla="*/ 0 w 2307444"/>
                <a:gd name="connsiteY1" fmla="*/ 910331 h 910332"/>
                <a:gd name="connsiteX2" fmla="*/ 998895 w 2307444"/>
                <a:gd name="connsiteY2" fmla="*/ 2 h 910332"/>
                <a:gd name="connsiteX3" fmla="*/ 1226477 w 2307444"/>
                <a:gd name="connsiteY3" fmla="*/ 2 h 910332"/>
                <a:gd name="connsiteX4" fmla="*/ 2193653 w 2307444"/>
                <a:gd name="connsiteY4" fmla="*/ 682749 h 910332"/>
                <a:gd name="connsiteX5" fmla="*/ 2307444 w 2307444"/>
                <a:gd name="connsiteY5" fmla="*/ 682749 h 910332"/>
                <a:gd name="connsiteX6" fmla="*/ 2111581 w 2307444"/>
                <a:gd name="connsiteY6" fmla="*/ 910331 h 910332"/>
                <a:gd name="connsiteX7" fmla="*/ 1852279 w 2307444"/>
                <a:gd name="connsiteY7" fmla="*/ 682749 h 910332"/>
                <a:gd name="connsiteX8" fmla="*/ 1966071 w 2307444"/>
                <a:gd name="connsiteY8" fmla="*/ 682749 h 910332"/>
                <a:gd name="connsiteX9" fmla="*/ 998895 w 2307444"/>
                <a:gd name="connsiteY9" fmla="*/ 2 h 910332"/>
                <a:gd name="connsiteX0" fmla="*/ 2111581 w 2307444"/>
                <a:gd name="connsiteY0" fmla="*/ 910331 h 910331"/>
                <a:gd name="connsiteX1" fmla="*/ 1852279 w 2307444"/>
                <a:gd name="connsiteY1" fmla="*/ 682749 h 910331"/>
                <a:gd name="connsiteX2" fmla="*/ 1966071 w 2307444"/>
                <a:gd name="connsiteY2" fmla="*/ 682749 h 910331"/>
                <a:gd name="connsiteX3" fmla="*/ 998895 w 2307444"/>
                <a:gd name="connsiteY3" fmla="*/ 2 h 910331"/>
                <a:gd name="connsiteX4" fmla="*/ 1226477 w 2307444"/>
                <a:gd name="connsiteY4" fmla="*/ 2 h 910331"/>
                <a:gd name="connsiteX5" fmla="*/ 2193653 w 2307444"/>
                <a:gd name="connsiteY5" fmla="*/ 682749 h 910331"/>
                <a:gd name="connsiteX6" fmla="*/ 2307444 w 2307444"/>
                <a:gd name="connsiteY6" fmla="*/ 682749 h 910331"/>
                <a:gd name="connsiteX7" fmla="*/ 2111581 w 2307444"/>
                <a:gd name="connsiteY7" fmla="*/ 910331 h 910331"/>
                <a:gd name="connsiteX0" fmla="*/ 1112686 w 2307444"/>
                <a:gd name="connsiteY0" fmla="*/ 5928 h 910331"/>
                <a:gd name="connsiteX1" fmla="*/ 0 w 2307444"/>
                <a:gd name="connsiteY1" fmla="*/ 910331 h 910331"/>
                <a:gd name="connsiteX2" fmla="*/ 373061 w 2307444"/>
                <a:gd name="connsiteY2" fmla="*/ 200821 h 910331"/>
                <a:gd name="connsiteX3" fmla="*/ 1112687 w 2307444"/>
                <a:gd name="connsiteY3" fmla="*/ 5929 h 910331"/>
                <a:gd name="connsiteX4" fmla="*/ 1112686 w 2307444"/>
                <a:gd name="connsiteY4" fmla="*/ 5928 h 910331"/>
                <a:gd name="connsiteX0" fmla="*/ 1112686 w 2307444"/>
                <a:gd name="connsiteY0" fmla="*/ 5928 h 910331"/>
                <a:gd name="connsiteX1" fmla="*/ 998895 w 2307444"/>
                <a:gd name="connsiteY1" fmla="*/ 2 h 910331"/>
                <a:gd name="connsiteX2" fmla="*/ 1226477 w 2307444"/>
                <a:gd name="connsiteY2" fmla="*/ 2 h 910331"/>
                <a:gd name="connsiteX3" fmla="*/ 2193653 w 2307444"/>
                <a:gd name="connsiteY3" fmla="*/ 682749 h 910331"/>
                <a:gd name="connsiteX4" fmla="*/ 2307444 w 2307444"/>
                <a:gd name="connsiteY4" fmla="*/ 682749 h 910331"/>
                <a:gd name="connsiteX5" fmla="*/ 2111581 w 2307444"/>
                <a:gd name="connsiteY5" fmla="*/ 910331 h 910331"/>
                <a:gd name="connsiteX6" fmla="*/ 1852279 w 2307444"/>
                <a:gd name="connsiteY6" fmla="*/ 682749 h 910331"/>
                <a:gd name="connsiteX7" fmla="*/ 1966071 w 2307444"/>
                <a:gd name="connsiteY7" fmla="*/ 682749 h 910331"/>
                <a:gd name="connsiteX8" fmla="*/ 998895 w 2307444"/>
                <a:gd name="connsiteY8" fmla="*/ 2 h 910331"/>
                <a:gd name="connsiteX0" fmla="*/ 1738520 w 1934383"/>
                <a:gd name="connsiteY0" fmla="*/ 910331 h 910331"/>
                <a:gd name="connsiteX1" fmla="*/ 1479218 w 1934383"/>
                <a:gd name="connsiteY1" fmla="*/ 682749 h 910331"/>
                <a:gd name="connsiteX2" fmla="*/ 1593010 w 1934383"/>
                <a:gd name="connsiteY2" fmla="*/ 682749 h 910331"/>
                <a:gd name="connsiteX3" fmla="*/ 625834 w 1934383"/>
                <a:gd name="connsiteY3" fmla="*/ 2 h 910331"/>
                <a:gd name="connsiteX4" fmla="*/ 853416 w 1934383"/>
                <a:gd name="connsiteY4" fmla="*/ 2 h 910331"/>
                <a:gd name="connsiteX5" fmla="*/ 1820592 w 1934383"/>
                <a:gd name="connsiteY5" fmla="*/ 682749 h 910331"/>
                <a:gd name="connsiteX6" fmla="*/ 1934383 w 1934383"/>
                <a:gd name="connsiteY6" fmla="*/ 682749 h 910331"/>
                <a:gd name="connsiteX7" fmla="*/ 1738520 w 1934383"/>
                <a:gd name="connsiteY7" fmla="*/ 910331 h 910331"/>
                <a:gd name="connsiteX0" fmla="*/ 739625 w 1934383"/>
                <a:gd name="connsiteY0" fmla="*/ 5928 h 910331"/>
                <a:gd name="connsiteX1" fmla="*/ 0 w 1934383"/>
                <a:gd name="connsiteY1" fmla="*/ 200821 h 910331"/>
                <a:gd name="connsiteX2" fmla="*/ 739626 w 1934383"/>
                <a:gd name="connsiteY2" fmla="*/ 5929 h 910331"/>
                <a:gd name="connsiteX3" fmla="*/ 739625 w 1934383"/>
                <a:gd name="connsiteY3" fmla="*/ 5928 h 910331"/>
                <a:gd name="connsiteX0" fmla="*/ 739625 w 1934383"/>
                <a:gd name="connsiteY0" fmla="*/ 5928 h 910331"/>
                <a:gd name="connsiteX1" fmla="*/ 625834 w 1934383"/>
                <a:gd name="connsiteY1" fmla="*/ 2 h 910331"/>
                <a:gd name="connsiteX2" fmla="*/ 853416 w 1934383"/>
                <a:gd name="connsiteY2" fmla="*/ 2 h 910331"/>
                <a:gd name="connsiteX3" fmla="*/ 1820592 w 1934383"/>
                <a:gd name="connsiteY3" fmla="*/ 682749 h 910331"/>
                <a:gd name="connsiteX4" fmla="*/ 1934383 w 1934383"/>
                <a:gd name="connsiteY4" fmla="*/ 682749 h 910331"/>
                <a:gd name="connsiteX5" fmla="*/ 1738520 w 1934383"/>
                <a:gd name="connsiteY5" fmla="*/ 910331 h 910331"/>
                <a:gd name="connsiteX6" fmla="*/ 1479218 w 1934383"/>
                <a:gd name="connsiteY6" fmla="*/ 682749 h 910331"/>
                <a:gd name="connsiteX7" fmla="*/ 1593010 w 1934383"/>
                <a:gd name="connsiteY7" fmla="*/ 682749 h 910331"/>
                <a:gd name="connsiteX8" fmla="*/ 625834 w 1934383"/>
                <a:gd name="connsiteY8" fmla="*/ 2 h 910331"/>
                <a:gd name="connsiteX0" fmla="*/ 1114890 w 1310753"/>
                <a:gd name="connsiteY0" fmla="*/ 910329 h 910329"/>
                <a:gd name="connsiteX1" fmla="*/ 855588 w 1310753"/>
                <a:gd name="connsiteY1" fmla="*/ 682747 h 910329"/>
                <a:gd name="connsiteX2" fmla="*/ 969380 w 1310753"/>
                <a:gd name="connsiteY2" fmla="*/ 682747 h 910329"/>
                <a:gd name="connsiteX3" fmla="*/ 2204 w 1310753"/>
                <a:gd name="connsiteY3" fmla="*/ 0 h 910329"/>
                <a:gd name="connsiteX4" fmla="*/ 229786 w 1310753"/>
                <a:gd name="connsiteY4" fmla="*/ 0 h 910329"/>
                <a:gd name="connsiteX5" fmla="*/ 1196962 w 1310753"/>
                <a:gd name="connsiteY5" fmla="*/ 682747 h 910329"/>
                <a:gd name="connsiteX6" fmla="*/ 1310753 w 1310753"/>
                <a:gd name="connsiteY6" fmla="*/ 682747 h 910329"/>
                <a:gd name="connsiteX7" fmla="*/ 1114890 w 1310753"/>
                <a:gd name="connsiteY7" fmla="*/ 910329 h 910329"/>
                <a:gd name="connsiteX0" fmla="*/ 115995 w 1310753"/>
                <a:gd name="connsiteY0" fmla="*/ 5926 h 910329"/>
                <a:gd name="connsiteX1" fmla="*/ 115996 w 1310753"/>
                <a:gd name="connsiteY1" fmla="*/ 5927 h 910329"/>
                <a:gd name="connsiteX2" fmla="*/ 115995 w 1310753"/>
                <a:gd name="connsiteY2" fmla="*/ 5926 h 910329"/>
                <a:gd name="connsiteX0" fmla="*/ 115995 w 1310753"/>
                <a:gd name="connsiteY0" fmla="*/ 5926 h 910329"/>
                <a:gd name="connsiteX1" fmla="*/ 2204 w 1310753"/>
                <a:gd name="connsiteY1" fmla="*/ 0 h 910329"/>
                <a:gd name="connsiteX2" fmla="*/ 229786 w 1310753"/>
                <a:gd name="connsiteY2" fmla="*/ 0 h 910329"/>
                <a:gd name="connsiteX3" fmla="*/ 1196962 w 1310753"/>
                <a:gd name="connsiteY3" fmla="*/ 682747 h 910329"/>
                <a:gd name="connsiteX4" fmla="*/ 1310753 w 1310753"/>
                <a:gd name="connsiteY4" fmla="*/ 682747 h 910329"/>
                <a:gd name="connsiteX5" fmla="*/ 1114890 w 1310753"/>
                <a:gd name="connsiteY5" fmla="*/ 910329 h 910329"/>
                <a:gd name="connsiteX6" fmla="*/ 855588 w 1310753"/>
                <a:gd name="connsiteY6" fmla="*/ 682747 h 910329"/>
                <a:gd name="connsiteX7" fmla="*/ 969380 w 1310753"/>
                <a:gd name="connsiteY7" fmla="*/ 682747 h 910329"/>
                <a:gd name="connsiteX8" fmla="*/ 2204 w 1310753"/>
                <a:gd name="connsiteY8" fmla="*/ 0 h 91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753" h="910329" stroke="0" extrusionOk="0">
                  <a:moveTo>
                    <a:pt x="1114890" y="910329"/>
                  </a:moveTo>
                  <a:lnTo>
                    <a:pt x="855588" y="682747"/>
                  </a:lnTo>
                  <a:lnTo>
                    <a:pt x="969380" y="682747"/>
                  </a:lnTo>
                  <a:cubicBezTo>
                    <a:pt x="855506" y="280820"/>
                    <a:pt x="457698" y="0"/>
                    <a:pt x="2204" y="0"/>
                  </a:cubicBezTo>
                  <a:lnTo>
                    <a:pt x="229786" y="0"/>
                  </a:lnTo>
                  <a:cubicBezTo>
                    <a:pt x="685280" y="0"/>
                    <a:pt x="1083088" y="280820"/>
                    <a:pt x="1196962" y="682747"/>
                  </a:cubicBezTo>
                  <a:lnTo>
                    <a:pt x="1310753" y="682747"/>
                  </a:lnTo>
                  <a:lnTo>
                    <a:pt x="1114890" y="910329"/>
                  </a:lnTo>
                  <a:close/>
                </a:path>
                <a:path w="1310753" h="910329" fill="darkenLess" stroke="0" extrusionOk="0">
                  <a:moveTo>
                    <a:pt x="115995" y="5926"/>
                  </a:moveTo>
                  <a:lnTo>
                    <a:pt x="115996" y="5927"/>
                  </a:lnTo>
                  <a:lnTo>
                    <a:pt x="115995" y="5926"/>
                  </a:lnTo>
                  <a:close/>
                </a:path>
                <a:path w="1310753" h="910329" fill="none" extrusionOk="0">
                  <a:moveTo>
                    <a:pt x="115995" y="5926"/>
                  </a:moveTo>
                  <a:cubicBezTo>
                    <a:pt x="92289" y="4692"/>
                    <a:pt x="-16761" y="988"/>
                    <a:pt x="2204" y="0"/>
                  </a:cubicBezTo>
                  <a:lnTo>
                    <a:pt x="229786" y="0"/>
                  </a:lnTo>
                  <a:cubicBezTo>
                    <a:pt x="685280" y="0"/>
                    <a:pt x="1083088" y="280820"/>
                    <a:pt x="1196962" y="682747"/>
                  </a:cubicBezTo>
                  <a:lnTo>
                    <a:pt x="1310753" y="682747"/>
                  </a:lnTo>
                  <a:lnTo>
                    <a:pt x="1114890" y="910329"/>
                  </a:lnTo>
                  <a:lnTo>
                    <a:pt x="855588" y="682747"/>
                  </a:lnTo>
                  <a:lnTo>
                    <a:pt x="969380" y="682747"/>
                  </a:lnTo>
                  <a:cubicBezTo>
                    <a:pt x="855506" y="280820"/>
                    <a:pt x="457698" y="0"/>
                    <a:pt x="2204" y="0"/>
                  </a:cubicBezTo>
                </a:path>
              </a:pathLst>
            </a:custGeom>
            <a:gradFill rotWithShape="1">
              <a:gsLst>
                <a:gs pos="24000">
                  <a:srgbClr val="FFFFFF">
                    <a:alpha val="33000"/>
                  </a:srgbClr>
                </a:gs>
                <a:gs pos="0">
                  <a:srgbClr val="FFFFFF">
                    <a:alpha val="0"/>
                  </a:srgbClr>
                </a:gs>
                <a:gs pos="100000">
                  <a:srgbClr val="FFFFFF"/>
                </a:gs>
              </a:gsLst>
              <a:lin ang="4800000" scaled="0"/>
            </a:gradFill>
            <a:ln w="9525" cap="flat" cmpd="sng" algn="ctr">
              <a:noFill/>
              <a:prstDash val="solid"/>
            </a:ln>
            <a:effectLst/>
          </p:spPr>
          <p:txBody>
            <a:bodyPr lIns="64008" tIns="32004" rIns="64008" bIns="32004" rtlCol="0" anchor="ctr"/>
            <a:lstStyle/>
            <a:p>
              <a:pPr algn="ctr" defTabSz="640080" fontAlgn="auto">
                <a:spcBef>
                  <a:spcPts val="0"/>
                </a:spcBef>
                <a:spcAft>
                  <a:spcPts val="0"/>
                </a:spcAft>
                <a:defRPr/>
              </a:pPr>
              <a:endParaRPr lang="en-GB" sz="1300" kern="0">
                <a:solidFill>
                  <a:srgbClr val="000000"/>
                </a:solidFill>
                <a:latin typeface="Arial"/>
                <a:ea typeface="ＭＳ Ｐゴシック"/>
              </a:endParaRPr>
            </a:p>
          </p:txBody>
        </p:sp>
        <p:sp>
          <p:nvSpPr>
            <p:cNvPr id="202" name="Curved Down Arrow 8"/>
            <p:cNvSpPr/>
            <p:nvPr/>
          </p:nvSpPr>
          <p:spPr>
            <a:xfrm rot="3332660" flipH="1" flipV="1">
              <a:off x="4427358" y="2553241"/>
              <a:ext cx="662848" cy="438008"/>
            </a:xfrm>
            <a:custGeom>
              <a:avLst/>
              <a:gdLst>
                <a:gd name="connsiteX0" fmla="*/ 2111581 w 2339163"/>
                <a:gd name="connsiteY0" fmla="*/ 910329 h 910329"/>
                <a:gd name="connsiteX1" fmla="*/ 1852279 w 2339163"/>
                <a:gd name="connsiteY1" fmla="*/ 682747 h 910329"/>
                <a:gd name="connsiteX2" fmla="*/ 1966071 w 2339163"/>
                <a:gd name="connsiteY2" fmla="*/ 682747 h 910329"/>
                <a:gd name="connsiteX3" fmla="*/ 998895 w 2339163"/>
                <a:gd name="connsiteY3" fmla="*/ 0 h 910329"/>
                <a:gd name="connsiteX4" fmla="*/ 1226477 w 2339163"/>
                <a:gd name="connsiteY4" fmla="*/ 0 h 910329"/>
                <a:gd name="connsiteX5" fmla="*/ 2193653 w 2339163"/>
                <a:gd name="connsiteY5" fmla="*/ 682747 h 910329"/>
                <a:gd name="connsiteX6" fmla="*/ 2307444 w 2339163"/>
                <a:gd name="connsiteY6" fmla="*/ 682747 h 910329"/>
                <a:gd name="connsiteX7" fmla="*/ 2111581 w 2339163"/>
                <a:gd name="connsiteY7" fmla="*/ 910329 h 910329"/>
                <a:gd name="connsiteX0" fmla="*/ 1112686 w 2339163"/>
                <a:gd name="connsiteY0" fmla="*/ 5926 h 910329"/>
                <a:gd name="connsiteX1" fmla="*/ 227582 w 2339163"/>
                <a:gd name="connsiteY1" fmla="*/ 910329 h 910329"/>
                <a:gd name="connsiteX2" fmla="*/ 0 w 2339163"/>
                <a:gd name="connsiteY2" fmla="*/ 910329 h 910329"/>
                <a:gd name="connsiteX3" fmla="*/ 373061 w 2339163"/>
                <a:gd name="connsiteY3" fmla="*/ 200819 h 910329"/>
                <a:gd name="connsiteX4" fmla="*/ 1112687 w 2339163"/>
                <a:gd name="connsiteY4" fmla="*/ 5927 h 910329"/>
                <a:gd name="connsiteX5" fmla="*/ 1112686 w 2339163"/>
                <a:gd name="connsiteY5" fmla="*/ 5926 h 910329"/>
                <a:gd name="connsiteX0" fmla="*/ 1112686 w 2339163"/>
                <a:gd name="connsiteY0" fmla="*/ 5926 h 910329"/>
                <a:gd name="connsiteX1" fmla="*/ 227582 w 2339163"/>
                <a:gd name="connsiteY1" fmla="*/ 910329 h 910329"/>
                <a:gd name="connsiteX2" fmla="*/ 0 w 2339163"/>
                <a:gd name="connsiteY2" fmla="*/ 910329 h 910329"/>
                <a:gd name="connsiteX3" fmla="*/ 998895 w 2339163"/>
                <a:gd name="connsiteY3" fmla="*/ 0 h 910329"/>
                <a:gd name="connsiteX4" fmla="*/ 1226477 w 2339163"/>
                <a:gd name="connsiteY4" fmla="*/ 0 h 910329"/>
                <a:gd name="connsiteX5" fmla="*/ 2193653 w 2339163"/>
                <a:gd name="connsiteY5" fmla="*/ 682747 h 910329"/>
                <a:gd name="connsiteX6" fmla="*/ 2307444 w 2339163"/>
                <a:gd name="connsiteY6" fmla="*/ 682747 h 910329"/>
                <a:gd name="connsiteX7" fmla="*/ 2111581 w 2339163"/>
                <a:gd name="connsiteY7" fmla="*/ 910329 h 910329"/>
                <a:gd name="connsiteX8" fmla="*/ 1852279 w 2339163"/>
                <a:gd name="connsiteY8" fmla="*/ 682747 h 910329"/>
                <a:gd name="connsiteX9" fmla="*/ 1966071 w 2339163"/>
                <a:gd name="connsiteY9" fmla="*/ 682747 h 910329"/>
                <a:gd name="connsiteX10" fmla="*/ 998895 w 2339163"/>
                <a:gd name="connsiteY10" fmla="*/ 0 h 910329"/>
                <a:gd name="connsiteX0" fmla="*/ 2111581 w 2307444"/>
                <a:gd name="connsiteY0" fmla="*/ 910331 h 910332"/>
                <a:gd name="connsiteX1" fmla="*/ 1852279 w 2307444"/>
                <a:gd name="connsiteY1" fmla="*/ 682749 h 910332"/>
                <a:gd name="connsiteX2" fmla="*/ 1966071 w 2307444"/>
                <a:gd name="connsiteY2" fmla="*/ 682749 h 910332"/>
                <a:gd name="connsiteX3" fmla="*/ 998895 w 2307444"/>
                <a:gd name="connsiteY3" fmla="*/ 2 h 910332"/>
                <a:gd name="connsiteX4" fmla="*/ 1226477 w 2307444"/>
                <a:gd name="connsiteY4" fmla="*/ 2 h 910332"/>
                <a:gd name="connsiteX5" fmla="*/ 2193653 w 2307444"/>
                <a:gd name="connsiteY5" fmla="*/ 682749 h 910332"/>
                <a:gd name="connsiteX6" fmla="*/ 2307444 w 2307444"/>
                <a:gd name="connsiteY6" fmla="*/ 682749 h 910332"/>
                <a:gd name="connsiteX7" fmla="*/ 2111581 w 2307444"/>
                <a:gd name="connsiteY7" fmla="*/ 910331 h 910332"/>
                <a:gd name="connsiteX0" fmla="*/ 1112686 w 2307444"/>
                <a:gd name="connsiteY0" fmla="*/ 5928 h 910332"/>
                <a:gd name="connsiteX1" fmla="*/ 227582 w 2307444"/>
                <a:gd name="connsiteY1" fmla="*/ 910331 h 910332"/>
                <a:gd name="connsiteX2" fmla="*/ 0 w 2307444"/>
                <a:gd name="connsiteY2" fmla="*/ 910331 h 910332"/>
                <a:gd name="connsiteX3" fmla="*/ 373061 w 2307444"/>
                <a:gd name="connsiteY3" fmla="*/ 200821 h 910332"/>
                <a:gd name="connsiteX4" fmla="*/ 1112687 w 2307444"/>
                <a:gd name="connsiteY4" fmla="*/ 5929 h 910332"/>
                <a:gd name="connsiteX5" fmla="*/ 1112686 w 2307444"/>
                <a:gd name="connsiteY5" fmla="*/ 5928 h 910332"/>
                <a:gd name="connsiteX0" fmla="*/ 1112686 w 2307444"/>
                <a:gd name="connsiteY0" fmla="*/ 5928 h 910332"/>
                <a:gd name="connsiteX1" fmla="*/ 0 w 2307444"/>
                <a:gd name="connsiteY1" fmla="*/ 910331 h 910332"/>
                <a:gd name="connsiteX2" fmla="*/ 998895 w 2307444"/>
                <a:gd name="connsiteY2" fmla="*/ 2 h 910332"/>
                <a:gd name="connsiteX3" fmla="*/ 1226477 w 2307444"/>
                <a:gd name="connsiteY3" fmla="*/ 2 h 910332"/>
                <a:gd name="connsiteX4" fmla="*/ 2193653 w 2307444"/>
                <a:gd name="connsiteY4" fmla="*/ 682749 h 910332"/>
                <a:gd name="connsiteX5" fmla="*/ 2307444 w 2307444"/>
                <a:gd name="connsiteY5" fmla="*/ 682749 h 910332"/>
                <a:gd name="connsiteX6" fmla="*/ 2111581 w 2307444"/>
                <a:gd name="connsiteY6" fmla="*/ 910331 h 910332"/>
                <a:gd name="connsiteX7" fmla="*/ 1852279 w 2307444"/>
                <a:gd name="connsiteY7" fmla="*/ 682749 h 910332"/>
                <a:gd name="connsiteX8" fmla="*/ 1966071 w 2307444"/>
                <a:gd name="connsiteY8" fmla="*/ 682749 h 910332"/>
                <a:gd name="connsiteX9" fmla="*/ 998895 w 2307444"/>
                <a:gd name="connsiteY9" fmla="*/ 2 h 910332"/>
                <a:gd name="connsiteX0" fmla="*/ 2111581 w 2307444"/>
                <a:gd name="connsiteY0" fmla="*/ 910331 h 910332"/>
                <a:gd name="connsiteX1" fmla="*/ 1852279 w 2307444"/>
                <a:gd name="connsiteY1" fmla="*/ 682749 h 910332"/>
                <a:gd name="connsiteX2" fmla="*/ 1966071 w 2307444"/>
                <a:gd name="connsiteY2" fmla="*/ 682749 h 910332"/>
                <a:gd name="connsiteX3" fmla="*/ 998895 w 2307444"/>
                <a:gd name="connsiteY3" fmla="*/ 2 h 910332"/>
                <a:gd name="connsiteX4" fmla="*/ 1226477 w 2307444"/>
                <a:gd name="connsiteY4" fmla="*/ 2 h 910332"/>
                <a:gd name="connsiteX5" fmla="*/ 2193653 w 2307444"/>
                <a:gd name="connsiteY5" fmla="*/ 682749 h 910332"/>
                <a:gd name="connsiteX6" fmla="*/ 2307444 w 2307444"/>
                <a:gd name="connsiteY6" fmla="*/ 682749 h 910332"/>
                <a:gd name="connsiteX7" fmla="*/ 2111581 w 2307444"/>
                <a:gd name="connsiteY7" fmla="*/ 910331 h 910332"/>
                <a:gd name="connsiteX0" fmla="*/ 1112686 w 2307444"/>
                <a:gd name="connsiteY0" fmla="*/ 5928 h 910332"/>
                <a:gd name="connsiteX1" fmla="*/ 0 w 2307444"/>
                <a:gd name="connsiteY1" fmla="*/ 910331 h 910332"/>
                <a:gd name="connsiteX2" fmla="*/ 373061 w 2307444"/>
                <a:gd name="connsiteY2" fmla="*/ 200821 h 910332"/>
                <a:gd name="connsiteX3" fmla="*/ 1112687 w 2307444"/>
                <a:gd name="connsiteY3" fmla="*/ 5929 h 910332"/>
                <a:gd name="connsiteX4" fmla="*/ 1112686 w 2307444"/>
                <a:gd name="connsiteY4" fmla="*/ 5928 h 910332"/>
                <a:gd name="connsiteX0" fmla="*/ 1112686 w 2307444"/>
                <a:gd name="connsiteY0" fmla="*/ 5928 h 910332"/>
                <a:gd name="connsiteX1" fmla="*/ 0 w 2307444"/>
                <a:gd name="connsiteY1" fmla="*/ 910331 h 910332"/>
                <a:gd name="connsiteX2" fmla="*/ 998895 w 2307444"/>
                <a:gd name="connsiteY2" fmla="*/ 2 h 910332"/>
                <a:gd name="connsiteX3" fmla="*/ 1226477 w 2307444"/>
                <a:gd name="connsiteY3" fmla="*/ 2 h 910332"/>
                <a:gd name="connsiteX4" fmla="*/ 2193653 w 2307444"/>
                <a:gd name="connsiteY4" fmla="*/ 682749 h 910332"/>
                <a:gd name="connsiteX5" fmla="*/ 2307444 w 2307444"/>
                <a:gd name="connsiteY5" fmla="*/ 682749 h 910332"/>
                <a:gd name="connsiteX6" fmla="*/ 2111581 w 2307444"/>
                <a:gd name="connsiteY6" fmla="*/ 910331 h 910332"/>
                <a:gd name="connsiteX7" fmla="*/ 1852279 w 2307444"/>
                <a:gd name="connsiteY7" fmla="*/ 682749 h 910332"/>
                <a:gd name="connsiteX8" fmla="*/ 1966071 w 2307444"/>
                <a:gd name="connsiteY8" fmla="*/ 682749 h 910332"/>
                <a:gd name="connsiteX9" fmla="*/ 998895 w 2307444"/>
                <a:gd name="connsiteY9" fmla="*/ 2 h 910332"/>
                <a:gd name="connsiteX0" fmla="*/ 2111581 w 2307444"/>
                <a:gd name="connsiteY0" fmla="*/ 910331 h 910331"/>
                <a:gd name="connsiteX1" fmla="*/ 1852279 w 2307444"/>
                <a:gd name="connsiteY1" fmla="*/ 682749 h 910331"/>
                <a:gd name="connsiteX2" fmla="*/ 1966071 w 2307444"/>
                <a:gd name="connsiteY2" fmla="*/ 682749 h 910331"/>
                <a:gd name="connsiteX3" fmla="*/ 998895 w 2307444"/>
                <a:gd name="connsiteY3" fmla="*/ 2 h 910331"/>
                <a:gd name="connsiteX4" fmla="*/ 1226477 w 2307444"/>
                <a:gd name="connsiteY4" fmla="*/ 2 h 910331"/>
                <a:gd name="connsiteX5" fmla="*/ 2193653 w 2307444"/>
                <a:gd name="connsiteY5" fmla="*/ 682749 h 910331"/>
                <a:gd name="connsiteX6" fmla="*/ 2307444 w 2307444"/>
                <a:gd name="connsiteY6" fmla="*/ 682749 h 910331"/>
                <a:gd name="connsiteX7" fmla="*/ 2111581 w 2307444"/>
                <a:gd name="connsiteY7" fmla="*/ 910331 h 910331"/>
                <a:gd name="connsiteX0" fmla="*/ 1112686 w 2307444"/>
                <a:gd name="connsiteY0" fmla="*/ 5928 h 910331"/>
                <a:gd name="connsiteX1" fmla="*/ 0 w 2307444"/>
                <a:gd name="connsiteY1" fmla="*/ 910331 h 910331"/>
                <a:gd name="connsiteX2" fmla="*/ 373061 w 2307444"/>
                <a:gd name="connsiteY2" fmla="*/ 200821 h 910331"/>
                <a:gd name="connsiteX3" fmla="*/ 1112687 w 2307444"/>
                <a:gd name="connsiteY3" fmla="*/ 5929 h 910331"/>
                <a:gd name="connsiteX4" fmla="*/ 1112686 w 2307444"/>
                <a:gd name="connsiteY4" fmla="*/ 5928 h 910331"/>
                <a:gd name="connsiteX0" fmla="*/ 1112686 w 2307444"/>
                <a:gd name="connsiteY0" fmla="*/ 5928 h 910331"/>
                <a:gd name="connsiteX1" fmla="*/ 998895 w 2307444"/>
                <a:gd name="connsiteY1" fmla="*/ 2 h 910331"/>
                <a:gd name="connsiteX2" fmla="*/ 1226477 w 2307444"/>
                <a:gd name="connsiteY2" fmla="*/ 2 h 910331"/>
                <a:gd name="connsiteX3" fmla="*/ 2193653 w 2307444"/>
                <a:gd name="connsiteY3" fmla="*/ 682749 h 910331"/>
                <a:gd name="connsiteX4" fmla="*/ 2307444 w 2307444"/>
                <a:gd name="connsiteY4" fmla="*/ 682749 h 910331"/>
                <a:gd name="connsiteX5" fmla="*/ 2111581 w 2307444"/>
                <a:gd name="connsiteY5" fmla="*/ 910331 h 910331"/>
                <a:gd name="connsiteX6" fmla="*/ 1852279 w 2307444"/>
                <a:gd name="connsiteY6" fmla="*/ 682749 h 910331"/>
                <a:gd name="connsiteX7" fmla="*/ 1966071 w 2307444"/>
                <a:gd name="connsiteY7" fmla="*/ 682749 h 910331"/>
                <a:gd name="connsiteX8" fmla="*/ 998895 w 2307444"/>
                <a:gd name="connsiteY8" fmla="*/ 2 h 910331"/>
                <a:gd name="connsiteX0" fmla="*/ 1738520 w 1934383"/>
                <a:gd name="connsiteY0" fmla="*/ 910331 h 910331"/>
                <a:gd name="connsiteX1" fmla="*/ 1479218 w 1934383"/>
                <a:gd name="connsiteY1" fmla="*/ 682749 h 910331"/>
                <a:gd name="connsiteX2" fmla="*/ 1593010 w 1934383"/>
                <a:gd name="connsiteY2" fmla="*/ 682749 h 910331"/>
                <a:gd name="connsiteX3" fmla="*/ 625834 w 1934383"/>
                <a:gd name="connsiteY3" fmla="*/ 2 h 910331"/>
                <a:gd name="connsiteX4" fmla="*/ 853416 w 1934383"/>
                <a:gd name="connsiteY4" fmla="*/ 2 h 910331"/>
                <a:gd name="connsiteX5" fmla="*/ 1820592 w 1934383"/>
                <a:gd name="connsiteY5" fmla="*/ 682749 h 910331"/>
                <a:gd name="connsiteX6" fmla="*/ 1934383 w 1934383"/>
                <a:gd name="connsiteY6" fmla="*/ 682749 h 910331"/>
                <a:gd name="connsiteX7" fmla="*/ 1738520 w 1934383"/>
                <a:gd name="connsiteY7" fmla="*/ 910331 h 910331"/>
                <a:gd name="connsiteX0" fmla="*/ 739625 w 1934383"/>
                <a:gd name="connsiteY0" fmla="*/ 5928 h 910331"/>
                <a:gd name="connsiteX1" fmla="*/ 0 w 1934383"/>
                <a:gd name="connsiteY1" fmla="*/ 200821 h 910331"/>
                <a:gd name="connsiteX2" fmla="*/ 739626 w 1934383"/>
                <a:gd name="connsiteY2" fmla="*/ 5929 h 910331"/>
                <a:gd name="connsiteX3" fmla="*/ 739625 w 1934383"/>
                <a:gd name="connsiteY3" fmla="*/ 5928 h 910331"/>
                <a:gd name="connsiteX0" fmla="*/ 739625 w 1934383"/>
                <a:gd name="connsiteY0" fmla="*/ 5928 h 910331"/>
                <a:gd name="connsiteX1" fmla="*/ 625834 w 1934383"/>
                <a:gd name="connsiteY1" fmla="*/ 2 h 910331"/>
                <a:gd name="connsiteX2" fmla="*/ 853416 w 1934383"/>
                <a:gd name="connsiteY2" fmla="*/ 2 h 910331"/>
                <a:gd name="connsiteX3" fmla="*/ 1820592 w 1934383"/>
                <a:gd name="connsiteY3" fmla="*/ 682749 h 910331"/>
                <a:gd name="connsiteX4" fmla="*/ 1934383 w 1934383"/>
                <a:gd name="connsiteY4" fmla="*/ 682749 h 910331"/>
                <a:gd name="connsiteX5" fmla="*/ 1738520 w 1934383"/>
                <a:gd name="connsiteY5" fmla="*/ 910331 h 910331"/>
                <a:gd name="connsiteX6" fmla="*/ 1479218 w 1934383"/>
                <a:gd name="connsiteY6" fmla="*/ 682749 h 910331"/>
                <a:gd name="connsiteX7" fmla="*/ 1593010 w 1934383"/>
                <a:gd name="connsiteY7" fmla="*/ 682749 h 910331"/>
                <a:gd name="connsiteX8" fmla="*/ 625834 w 1934383"/>
                <a:gd name="connsiteY8" fmla="*/ 2 h 910331"/>
                <a:gd name="connsiteX0" fmla="*/ 1114890 w 1310753"/>
                <a:gd name="connsiteY0" fmla="*/ 910329 h 910329"/>
                <a:gd name="connsiteX1" fmla="*/ 855588 w 1310753"/>
                <a:gd name="connsiteY1" fmla="*/ 682747 h 910329"/>
                <a:gd name="connsiteX2" fmla="*/ 969380 w 1310753"/>
                <a:gd name="connsiteY2" fmla="*/ 682747 h 910329"/>
                <a:gd name="connsiteX3" fmla="*/ 2204 w 1310753"/>
                <a:gd name="connsiteY3" fmla="*/ 0 h 910329"/>
                <a:gd name="connsiteX4" fmla="*/ 229786 w 1310753"/>
                <a:gd name="connsiteY4" fmla="*/ 0 h 910329"/>
                <a:gd name="connsiteX5" fmla="*/ 1196962 w 1310753"/>
                <a:gd name="connsiteY5" fmla="*/ 682747 h 910329"/>
                <a:gd name="connsiteX6" fmla="*/ 1310753 w 1310753"/>
                <a:gd name="connsiteY6" fmla="*/ 682747 h 910329"/>
                <a:gd name="connsiteX7" fmla="*/ 1114890 w 1310753"/>
                <a:gd name="connsiteY7" fmla="*/ 910329 h 910329"/>
                <a:gd name="connsiteX0" fmla="*/ 115995 w 1310753"/>
                <a:gd name="connsiteY0" fmla="*/ 5926 h 910329"/>
                <a:gd name="connsiteX1" fmla="*/ 115996 w 1310753"/>
                <a:gd name="connsiteY1" fmla="*/ 5927 h 910329"/>
                <a:gd name="connsiteX2" fmla="*/ 115995 w 1310753"/>
                <a:gd name="connsiteY2" fmla="*/ 5926 h 910329"/>
                <a:gd name="connsiteX0" fmla="*/ 115995 w 1310753"/>
                <a:gd name="connsiteY0" fmla="*/ 5926 h 910329"/>
                <a:gd name="connsiteX1" fmla="*/ 2204 w 1310753"/>
                <a:gd name="connsiteY1" fmla="*/ 0 h 910329"/>
                <a:gd name="connsiteX2" fmla="*/ 229786 w 1310753"/>
                <a:gd name="connsiteY2" fmla="*/ 0 h 910329"/>
                <a:gd name="connsiteX3" fmla="*/ 1196962 w 1310753"/>
                <a:gd name="connsiteY3" fmla="*/ 682747 h 910329"/>
                <a:gd name="connsiteX4" fmla="*/ 1310753 w 1310753"/>
                <a:gd name="connsiteY4" fmla="*/ 682747 h 910329"/>
                <a:gd name="connsiteX5" fmla="*/ 1114890 w 1310753"/>
                <a:gd name="connsiteY5" fmla="*/ 910329 h 910329"/>
                <a:gd name="connsiteX6" fmla="*/ 855588 w 1310753"/>
                <a:gd name="connsiteY6" fmla="*/ 682747 h 910329"/>
                <a:gd name="connsiteX7" fmla="*/ 969380 w 1310753"/>
                <a:gd name="connsiteY7" fmla="*/ 682747 h 910329"/>
                <a:gd name="connsiteX8" fmla="*/ 2204 w 1310753"/>
                <a:gd name="connsiteY8" fmla="*/ 0 h 91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753" h="910329" stroke="0" extrusionOk="0">
                  <a:moveTo>
                    <a:pt x="1114890" y="910329"/>
                  </a:moveTo>
                  <a:lnTo>
                    <a:pt x="855588" y="682747"/>
                  </a:lnTo>
                  <a:lnTo>
                    <a:pt x="969380" y="682747"/>
                  </a:lnTo>
                  <a:cubicBezTo>
                    <a:pt x="855506" y="280820"/>
                    <a:pt x="457698" y="0"/>
                    <a:pt x="2204" y="0"/>
                  </a:cubicBezTo>
                  <a:lnTo>
                    <a:pt x="229786" y="0"/>
                  </a:lnTo>
                  <a:cubicBezTo>
                    <a:pt x="685280" y="0"/>
                    <a:pt x="1083088" y="280820"/>
                    <a:pt x="1196962" y="682747"/>
                  </a:cubicBezTo>
                  <a:lnTo>
                    <a:pt x="1310753" y="682747"/>
                  </a:lnTo>
                  <a:lnTo>
                    <a:pt x="1114890" y="910329"/>
                  </a:lnTo>
                  <a:close/>
                </a:path>
                <a:path w="1310753" h="910329" fill="darkenLess" stroke="0" extrusionOk="0">
                  <a:moveTo>
                    <a:pt x="115995" y="5926"/>
                  </a:moveTo>
                  <a:lnTo>
                    <a:pt x="115996" y="5927"/>
                  </a:lnTo>
                  <a:lnTo>
                    <a:pt x="115995" y="5926"/>
                  </a:lnTo>
                  <a:close/>
                </a:path>
                <a:path w="1310753" h="910329" fill="none" extrusionOk="0">
                  <a:moveTo>
                    <a:pt x="115995" y="5926"/>
                  </a:moveTo>
                  <a:cubicBezTo>
                    <a:pt x="92289" y="4692"/>
                    <a:pt x="-16761" y="988"/>
                    <a:pt x="2204" y="0"/>
                  </a:cubicBezTo>
                  <a:lnTo>
                    <a:pt x="229786" y="0"/>
                  </a:lnTo>
                  <a:cubicBezTo>
                    <a:pt x="685280" y="0"/>
                    <a:pt x="1083088" y="280820"/>
                    <a:pt x="1196962" y="682747"/>
                  </a:cubicBezTo>
                  <a:lnTo>
                    <a:pt x="1310753" y="682747"/>
                  </a:lnTo>
                  <a:lnTo>
                    <a:pt x="1114890" y="910329"/>
                  </a:lnTo>
                  <a:lnTo>
                    <a:pt x="855588" y="682747"/>
                  </a:lnTo>
                  <a:lnTo>
                    <a:pt x="969380" y="682747"/>
                  </a:lnTo>
                  <a:cubicBezTo>
                    <a:pt x="855506" y="280820"/>
                    <a:pt x="457698" y="0"/>
                    <a:pt x="2204" y="0"/>
                  </a:cubicBezTo>
                </a:path>
              </a:pathLst>
            </a:custGeom>
            <a:gradFill rotWithShape="1">
              <a:gsLst>
                <a:gs pos="24000">
                  <a:srgbClr val="FFFFFF">
                    <a:alpha val="33000"/>
                  </a:srgbClr>
                </a:gs>
                <a:gs pos="0">
                  <a:srgbClr val="FFFFFF">
                    <a:alpha val="0"/>
                  </a:srgbClr>
                </a:gs>
                <a:gs pos="100000">
                  <a:srgbClr val="FFFFFF"/>
                </a:gs>
              </a:gsLst>
              <a:lin ang="4800000" scaled="0"/>
            </a:gradFill>
            <a:ln w="9525" cap="flat" cmpd="sng" algn="ctr">
              <a:noFill/>
              <a:prstDash val="solid"/>
            </a:ln>
            <a:effectLst/>
          </p:spPr>
          <p:txBody>
            <a:bodyPr lIns="64008" tIns="32004" rIns="64008" bIns="32004" rtlCol="0" anchor="ctr"/>
            <a:lstStyle/>
            <a:p>
              <a:pPr algn="ctr" defTabSz="640080" fontAlgn="auto">
                <a:spcBef>
                  <a:spcPts val="0"/>
                </a:spcBef>
                <a:spcAft>
                  <a:spcPts val="0"/>
                </a:spcAft>
                <a:defRPr/>
              </a:pPr>
              <a:endParaRPr lang="en-GB" sz="1300" kern="0">
                <a:solidFill>
                  <a:srgbClr val="000000"/>
                </a:solidFill>
                <a:latin typeface="Arial"/>
                <a:ea typeface="ＭＳ Ｐゴシック"/>
              </a:endParaRPr>
            </a:p>
          </p:txBody>
        </p:sp>
        <p:sp>
          <p:nvSpPr>
            <p:cNvPr id="221" name="Rectangle 220"/>
            <p:cNvSpPr/>
            <p:nvPr/>
          </p:nvSpPr>
          <p:spPr>
            <a:xfrm>
              <a:off x="4446952" y="1268742"/>
              <a:ext cx="1765073" cy="1740436"/>
            </a:xfrm>
            <a:prstGeom prst="rect">
              <a:avLst/>
            </a:prstGeom>
            <a:solidFill>
              <a:srgbClr val="1F496C"/>
            </a:solidFill>
            <a:ln w="9525" cap="flat" cmpd="sng" algn="ctr">
              <a:solidFill>
                <a:srgbClr val="1F496C"/>
              </a:solidFill>
              <a:prstDash val="solid"/>
            </a:ln>
            <a:effectLst/>
          </p:spPr>
          <p:txBody>
            <a:bodyPr lIns="50400" tIns="32004" rIns="50400" bIns="32004" rtlCol="0" anchor="t"/>
            <a:lstStyle/>
            <a:p>
              <a:pPr defTabSz="640080" fontAlgn="auto">
                <a:spcBef>
                  <a:spcPts val="0"/>
                </a:spcBef>
                <a:spcAft>
                  <a:spcPts val="0"/>
                </a:spcAft>
                <a:defRPr/>
              </a:pPr>
              <a:r>
                <a:rPr lang="en-GB" sz="1400" kern="0" dirty="0">
                  <a:solidFill>
                    <a:schemeClr val="bg1"/>
                  </a:solidFill>
                  <a:latin typeface="Arial"/>
                  <a:ea typeface="ＭＳ Ｐゴシック"/>
                </a:rPr>
                <a:t>Research</a:t>
              </a:r>
            </a:p>
          </p:txBody>
        </p:sp>
        <p:sp>
          <p:nvSpPr>
            <p:cNvPr id="222" name="Rectangle 221"/>
            <p:cNvSpPr/>
            <p:nvPr/>
          </p:nvSpPr>
          <p:spPr>
            <a:xfrm>
              <a:off x="5941934" y="1268741"/>
              <a:ext cx="1707321" cy="1740435"/>
            </a:xfrm>
            <a:prstGeom prst="rect">
              <a:avLst/>
            </a:prstGeom>
            <a:solidFill>
              <a:srgbClr val="0D95E9">
                <a:alpha val="80000"/>
              </a:srgbClr>
            </a:solidFill>
            <a:ln w="9525" cap="flat" cmpd="sng" algn="ctr">
              <a:solidFill>
                <a:srgbClr val="0D95E9"/>
              </a:solidFill>
              <a:prstDash val="solid"/>
            </a:ln>
            <a:effectLst/>
          </p:spPr>
          <p:txBody>
            <a:bodyPr lIns="50400" tIns="32004" rIns="50400" bIns="32004" rtlCol="0" anchor="t"/>
            <a:lstStyle/>
            <a:p>
              <a:pPr algn="r" defTabSz="640080" fontAlgn="auto">
                <a:spcBef>
                  <a:spcPts val="0"/>
                </a:spcBef>
                <a:spcAft>
                  <a:spcPts val="0"/>
                </a:spcAft>
                <a:defRPr/>
              </a:pPr>
              <a:r>
                <a:rPr lang="en-GB" sz="1400" kern="0" dirty="0">
                  <a:solidFill>
                    <a:schemeClr val="bg1"/>
                  </a:solidFill>
                  <a:latin typeface="Arial"/>
                  <a:ea typeface="ＭＳ Ｐゴシック"/>
                </a:rPr>
                <a:t>Collaboration</a:t>
              </a:r>
            </a:p>
          </p:txBody>
        </p:sp>
        <p:sp>
          <p:nvSpPr>
            <p:cNvPr id="223" name="Rectangle 222"/>
            <p:cNvSpPr/>
            <p:nvPr/>
          </p:nvSpPr>
          <p:spPr>
            <a:xfrm>
              <a:off x="4446952" y="2749364"/>
              <a:ext cx="1765073" cy="1750055"/>
            </a:xfrm>
            <a:prstGeom prst="rect">
              <a:avLst/>
            </a:prstGeom>
            <a:solidFill>
              <a:srgbClr val="67AB0D">
                <a:alpha val="93000"/>
              </a:srgbClr>
            </a:solidFill>
            <a:ln w="9525" cap="flat" cmpd="sng" algn="ctr">
              <a:solidFill>
                <a:srgbClr val="67AB0D">
                  <a:shade val="80000"/>
                </a:srgbClr>
              </a:solidFill>
              <a:prstDash val="solid"/>
            </a:ln>
            <a:effectLst/>
          </p:spPr>
          <p:txBody>
            <a:bodyPr lIns="50400" tIns="32004" rIns="50400" bIns="32004" rtlCol="0" anchor="b"/>
            <a:lstStyle/>
            <a:p>
              <a:pPr defTabSz="640080" fontAlgn="auto">
                <a:spcBef>
                  <a:spcPts val="0"/>
                </a:spcBef>
                <a:spcAft>
                  <a:spcPts val="0"/>
                </a:spcAft>
                <a:defRPr/>
              </a:pPr>
              <a:r>
                <a:rPr lang="en-GB" sz="1400" kern="0" dirty="0">
                  <a:solidFill>
                    <a:schemeClr val="bg1"/>
                  </a:solidFill>
                  <a:latin typeface="Arial"/>
                  <a:ea typeface="ＭＳ Ｐゴシック"/>
                </a:rPr>
                <a:t>Platform Delivery</a:t>
              </a:r>
            </a:p>
          </p:txBody>
        </p:sp>
        <p:sp>
          <p:nvSpPr>
            <p:cNvPr id="224" name="Rectangle 223"/>
            <p:cNvSpPr/>
            <p:nvPr/>
          </p:nvSpPr>
          <p:spPr>
            <a:xfrm>
              <a:off x="5931579" y="2749363"/>
              <a:ext cx="1719946" cy="1750056"/>
            </a:xfrm>
            <a:prstGeom prst="rect">
              <a:avLst/>
            </a:prstGeom>
            <a:solidFill>
              <a:srgbClr val="808080">
                <a:alpha val="90000"/>
              </a:srgbClr>
            </a:solidFill>
            <a:ln w="9525" cap="flat" cmpd="sng" algn="ctr">
              <a:solidFill>
                <a:srgbClr val="808080"/>
              </a:solidFill>
              <a:prstDash val="solid"/>
            </a:ln>
            <a:effectLst/>
          </p:spPr>
          <p:txBody>
            <a:bodyPr lIns="50400" tIns="32004" rIns="50400" bIns="32004" rtlCol="0" anchor="b"/>
            <a:lstStyle/>
            <a:p>
              <a:pPr algn="r" defTabSz="640080" fontAlgn="auto">
                <a:spcBef>
                  <a:spcPts val="0"/>
                </a:spcBef>
                <a:spcAft>
                  <a:spcPts val="0"/>
                </a:spcAft>
                <a:defRPr/>
              </a:pPr>
              <a:r>
                <a:rPr lang="en-GB" sz="1400" kern="0" dirty="0" smtClean="0">
                  <a:solidFill>
                    <a:schemeClr val="bg1"/>
                  </a:solidFill>
                  <a:latin typeface="Arial"/>
                  <a:ea typeface="ＭＳ Ｐゴシック"/>
                </a:rPr>
                <a:t>Organization </a:t>
              </a:r>
              <a:r>
                <a:rPr lang="en-GB" sz="1400" kern="0" dirty="0">
                  <a:solidFill>
                    <a:schemeClr val="bg1"/>
                  </a:solidFill>
                  <a:latin typeface="Arial"/>
                  <a:ea typeface="ＭＳ Ｐゴシック"/>
                </a:rPr>
                <a:t>Coaching</a:t>
              </a:r>
            </a:p>
          </p:txBody>
        </p:sp>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5773" y="1738549"/>
              <a:ext cx="2180458" cy="2180458"/>
            </a:xfrm>
            <a:prstGeom prst="rect">
              <a:avLst/>
            </a:prstGeom>
          </p:spPr>
        </p:pic>
        <p:sp>
          <p:nvSpPr>
            <p:cNvPr id="228" name="Oval 227"/>
            <p:cNvSpPr/>
            <p:nvPr/>
          </p:nvSpPr>
          <p:spPr>
            <a:xfrm>
              <a:off x="5701171" y="2357546"/>
              <a:ext cx="900000" cy="900000"/>
            </a:xfrm>
            <a:prstGeom prst="ellipse">
              <a:avLst/>
            </a:prstGeom>
            <a:gradFill rotWithShape="1">
              <a:gsLst>
                <a:gs pos="0">
                  <a:srgbClr val="67AB0D">
                    <a:shade val="58000"/>
                    <a:satMod val="150000"/>
                  </a:srgbClr>
                </a:gs>
                <a:gs pos="72000">
                  <a:srgbClr val="67AB0D">
                    <a:tint val="90000"/>
                    <a:satMod val="135000"/>
                  </a:srgbClr>
                </a:gs>
                <a:gs pos="100000">
                  <a:srgbClr val="67AB0D">
                    <a:tint val="80000"/>
                    <a:satMod val="155000"/>
                  </a:srgbClr>
                </a:gs>
              </a:gsLst>
              <a:lin ang="16200000" scaled="0"/>
            </a:gradFill>
            <a:ln w="9525" cap="flat" cmpd="sng" algn="ctr">
              <a:solidFill>
                <a:srgbClr val="67AB0D">
                  <a:shade val="80000"/>
                </a:srgbClr>
              </a:solidFill>
              <a:prstDash val="solid"/>
            </a:ln>
            <a:effectLst>
              <a:outerShdw blurRad="50800" dist="38100" dir="5400000" rotWithShape="0">
                <a:srgbClr val="000000">
                  <a:alpha val="43137"/>
                </a:srgbClr>
              </a:outerShdw>
            </a:effectLst>
          </p:spPr>
          <p:txBody>
            <a:bodyPr wrap="none" lIns="0" tIns="32004" rIns="0" bIns="32004" rtlCol="0" anchor="ctr"/>
            <a:lstStyle/>
            <a:p>
              <a:pPr algn="ctr" defTabSz="640080" fontAlgn="auto">
                <a:spcBef>
                  <a:spcPts val="0"/>
                </a:spcBef>
                <a:spcAft>
                  <a:spcPts val="0"/>
                </a:spcAft>
                <a:defRPr/>
              </a:pPr>
              <a:endParaRPr lang="en-GB" sz="1100" b="1" kern="0" dirty="0">
                <a:solidFill>
                  <a:srgbClr val="FFFFFF"/>
                </a:solidFill>
                <a:latin typeface="Arial"/>
                <a:ea typeface="ＭＳ Ｐゴシック"/>
              </a:endParaRPr>
            </a:p>
          </p:txBody>
        </p:sp>
        <p:pic>
          <p:nvPicPr>
            <p:cNvPr id="229" name="Picture 2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42181" y="3265950"/>
              <a:ext cx="569339" cy="569339"/>
            </a:xfrm>
            <a:prstGeom prst="rect">
              <a:avLst/>
            </a:prstGeom>
          </p:spPr>
        </p:pic>
        <p:pic>
          <p:nvPicPr>
            <p:cNvPr id="230" name="Picture 2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07107" y="1973681"/>
              <a:ext cx="587550" cy="620829"/>
            </a:xfrm>
            <a:prstGeom prst="rect">
              <a:avLst/>
            </a:prstGeom>
          </p:spPr>
        </p:pic>
        <p:pic>
          <p:nvPicPr>
            <p:cNvPr id="231" name="Picture 2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84175" y="3169951"/>
              <a:ext cx="638114" cy="614433"/>
            </a:xfrm>
            <a:prstGeom prst="rect">
              <a:avLst/>
            </a:prstGeom>
          </p:spPr>
        </p:pic>
        <p:pic>
          <p:nvPicPr>
            <p:cNvPr id="232" name="Picture 23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2180" y="1889158"/>
              <a:ext cx="544958" cy="544958"/>
            </a:xfrm>
            <a:prstGeom prst="rect">
              <a:avLst/>
            </a:prstGeom>
          </p:spPr>
        </p:pic>
        <p:sp>
          <p:nvSpPr>
            <p:cNvPr id="233" name="Rectangle 232"/>
            <p:cNvSpPr/>
            <p:nvPr/>
          </p:nvSpPr>
          <p:spPr>
            <a:xfrm>
              <a:off x="6192298" y="1578520"/>
              <a:ext cx="1417920" cy="310854"/>
            </a:xfrm>
            <a:prstGeom prst="rect">
              <a:avLst/>
            </a:prstGeom>
          </p:spPr>
          <p:txBody>
            <a:bodyPr wrap="square" lIns="64008" tIns="32004" rIns="64008" bIns="32004">
              <a:spAutoFit/>
            </a:bodyPr>
            <a:lstStyle/>
            <a:p>
              <a:pPr algn="r" defTabSz="640080" fontAlgn="auto">
                <a:spcBef>
                  <a:spcPts val="0"/>
                </a:spcBef>
                <a:spcAft>
                  <a:spcPts val="0"/>
                </a:spcAft>
                <a:defRPr/>
              </a:pPr>
              <a:r>
                <a:rPr lang="en-GB" sz="800" kern="0" dirty="0">
                  <a:solidFill>
                    <a:schemeClr val="bg1"/>
                  </a:solidFill>
                </a:rPr>
                <a:t>Enabling technological</a:t>
              </a:r>
              <a:br>
                <a:rPr lang="en-GB" sz="800" kern="0" dirty="0">
                  <a:solidFill>
                    <a:schemeClr val="bg1"/>
                  </a:solidFill>
                </a:rPr>
              </a:br>
              <a:r>
                <a:rPr lang="en-GB" sz="800" kern="0" dirty="0">
                  <a:solidFill>
                    <a:schemeClr val="bg1"/>
                  </a:solidFill>
                </a:rPr>
                <a:t>creativity</a:t>
              </a:r>
            </a:p>
          </p:txBody>
        </p:sp>
        <p:sp>
          <p:nvSpPr>
            <p:cNvPr id="235" name="Rectangle 234"/>
            <p:cNvSpPr/>
            <p:nvPr/>
          </p:nvSpPr>
          <p:spPr>
            <a:xfrm>
              <a:off x="4452428" y="4015470"/>
              <a:ext cx="1305590" cy="187744"/>
            </a:xfrm>
            <a:prstGeom prst="rect">
              <a:avLst/>
            </a:prstGeom>
          </p:spPr>
          <p:txBody>
            <a:bodyPr wrap="square" lIns="64008" tIns="32004" rIns="64008" bIns="32004">
              <a:spAutoFit/>
            </a:bodyPr>
            <a:lstStyle/>
            <a:p>
              <a:pPr defTabSz="640080" fontAlgn="auto">
                <a:spcBef>
                  <a:spcPts val="0"/>
                </a:spcBef>
                <a:spcAft>
                  <a:spcPts val="0"/>
                </a:spcAft>
                <a:defRPr/>
              </a:pPr>
              <a:r>
                <a:rPr lang="en-GB" sz="800" kern="0" dirty="0">
                  <a:solidFill>
                    <a:schemeClr val="bg1"/>
                  </a:solidFill>
                </a:rPr>
                <a:t>Technology = Results</a:t>
              </a:r>
            </a:p>
          </p:txBody>
        </p:sp>
        <p:sp>
          <p:nvSpPr>
            <p:cNvPr id="236" name="Rectangle 235"/>
            <p:cNvSpPr/>
            <p:nvPr/>
          </p:nvSpPr>
          <p:spPr>
            <a:xfrm>
              <a:off x="6424569" y="3872812"/>
              <a:ext cx="1122862" cy="187744"/>
            </a:xfrm>
            <a:prstGeom prst="rect">
              <a:avLst/>
            </a:prstGeom>
          </p:spPr>
          <p:txBody>
            <a:bodyPr wrap="square" lIns="64008" tIns="32004" rIns="64008" bIns="32004">
              <a:spAutoFit/>
            </a:bodyPr>
            <a:lstStyle/>
            <a:p>
              <a:pPr algn="r" defTabSz="640080" fontAlgn="auto">
                <a:spcBef>
                  <a:spcPts val="0"/>
                </a:spcBef>
                <a:spcAft>
                  <a:spcPts val="0"/>
                </a:spcAft>
                <a:defRPr/>
              </a:pPr>
              <a:r>
                <a:rPr lang="en-GB" sz="800" kern="0" dirty="0">
                  <a:solidFill>
                    <a:schemeClr val="bg1"/>
                  </a:solidFill>
                </a:rPr>
                <a:t>Sustaining model</a:t>
              </a:r>
            </a:p>
          </p:txBody>
        </p:sp>
        <p:sp>
          <p:nvSpPr>
            <p:cNvPr id="55" name="Rectangle 54"/>
            <p:cNvSpPr/>
            <p:nvPr/>
          </p:nvSpPr>
          <p:spPr>
            <a:xfrm>
              <a:off x="4561609" y="1563997"/>
              <a:ext cx="1077584" cy="187744"/>
            </a:xfrm>
            <a:prstGeom prst="rect">
              <a:avLst/>
            </a:prstGeom>
          </p:spPr>
          <p:txBody>
            <a:bodyPr wrap="square" lIns="64008" tIns="32004" rIns="64008" bIns="32004">
              <a:spAutoFit/>
            </a:bodyPr>
            <a:lstStyle/>
            <a:p>
              <a:pPr defTabSz="640080" fontAlgn="auto">
                <a:spcBef>
                  <a:spcPts val="0"/>
                </a:spcBef>
                <a:spcAft>
                  <a:spcPts val="0"/>
                </a:spcAft>
                <a:defRPr/>
              </a:pPr>
              <a:r>
                <a:rPr lang="en-GB" sz="800" kern="0" dirty="0">
                  <a:solidFill>
                    <a:schemeClr val="bg1"/>
                  </a:solidFill>
                </a:rPr>
                <a:t>‘Bring the outside in’</a:t>
              </a:r>
            </a:p>
          </p:txBody>
        </p:sp>
      </p:grpSp>
    </p:spTree>
    <p:extLst>
      <p:ext uri="{BB962C8B-B14F-4D97-AF65-F5344CB8AC3E}">
        <p14:creationId xmlns:p14="http://schemas.microsoft.com/office/powerpoint/2010/main" val="26062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4195552" y="1185398"/>
            <a:ext cx="3609977" cy="277500"/>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88000" rtlCol="0" anchor="ctr"/>
          <a:lstStyle/>
          <a:p>
            <a:pPr>
              <a:buClr>
                <a:srgbClr val="064493"/>
              </a:buClr>
            </a:pPr>
            <a:r>
              <a:rPr lang="en-US" sz="1400" dirty="0" smtClean="0">
                <a:solidFill>
                  <a:schemeClr val="bg2">
                    <a:lumMod val="75000"/>
                  </a:schemeClr>
                </a:solidFill>
              </a:rPr>
              <a:t>Agility and Speed</a:t>
            </a:r>
            <a:endParaRPr lang="en-US" sz="1400" dirty="0">
              <a:solidFill>
                <a:schemeClr val="bg2">
                  <a:lumMod val="75000"/>
                </a:schemeClr>
              </a:solidFill>
            </a:endParaRPr>
          </a:p>
        </p:txBody>
      </p:sp>
      <p:sp>
        <p:nvSpPr>
          <p:cNvPr id="17" name="Rounded Rectangle 16"/>
          <p:cNvSpPr/>
          <p:nvPr/>
        </p:nvSpPr>
        <p:spPr>
          <a:xfrm>
            <a:off x="4195552" y="1708344"/>
            <a:ext cx="3609977" cy="277500"/>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88000" rtlCol="0" anchor="ctr"/>
          <a:lstStyle/>
          <a:p>
            <a:pPr>
              <a:buClr>
                <a:srgbClr val="064493"/>
              </a:buClr>
            </a:pPr>
            <a:r>
              <a:rPr lang="en-US" sz="1400" dirty="0" smtClean="0">
                <a:solidFill>
                  <a:schemeClr val="bg2">
                    <a:lumMod val="75000"/>
                  </a:schemeClr>
                </a:solidFill>
              </a:rPr>
              <a:t>Compute, Storage and Network</a:t>
            </a:r>
            <a:endParaRPr lang="en-US" sz="1400" dirty="0">
              <a:solidFill>
                <a:schemeClr val="bg2">
                  <a:lumMod val="75000"/>
                </a:schemeClr>
              </a:solidFill>
            </a:endParaRPr>
          </a:p>
        </p:txBody>
      </p:sp>
      <p:sp>
        <p:nvSpPr>
          <p:cNvPr id="19" name="Rounded Rectangle 18"/>
          <p:cNvSpPr/>
          <p:nvPr/>
        </p:nvSpPr>
        <p:spPr>
          <a:xfrm>
            <a:off x="4195552" y="2231290"/>
            <a:ext cx="3609977" cy="277500"/>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88000" rtlCol="0" anchor="ctr"/>
          <a:lstStyle/>
          <a:p>
            <a:pPr>
              <a:buClr>
                <a:srgbClr val="064493"/>
              </a:buClr>
            </a:pPr>
            <a:r>
              <a:rPr lang="en-US" sz="1400" dirty="0" smtClean="0">
                <a:solidFill>
                  <a:schemeClr val="bg2">
                    <a:lumMod val="75000"/>
                  </a:schemeClr>
                </a:solidFill>
              </a:rPr>
              <a:t>Improvements in SLA’s</a:t>
            </a:r>
            <a:endParaRPr lang="en-US" sz="1400" dirty="0">
              <a:solidFill>
                <a:schemeClr val="bg2">
                  <a:lumMod val="75000"/>
                </a:schemeClr>
              </a:solidFill>
            </a:endParaRPr>
          </a:p>
        </p:txBody>
      </p:sp>
      <p:sp>
        <p:nvSpPr>
          <p:cNvPr id="20" name="Rounded Rectangle 19"/>
          <p:cNvSpPr/>
          <p:nvPr/>
        </p:nvSpPr>
        <p:spPr>
          <a:xfrm>
            <a:off x="4195552" y="2754236"/>
            <a:ext cx="3609977" cy="277500"/>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88000" rtlCol="0" anchor="ctr"/>
          <a:lstStyle/>
          <a:p>
            <a:pPr>
              <a:buClr>
                <a:srgbClr val="064493"/>
              </a:buClr>
            </a:pPr>
            <a:r>
              <a:rPr lang="en-US" sz="1400" dirty="0" smtClean="0">
                <a:solidFill>
                  <a:schemeClr val="bg2">
                    <a:lumMod val="75000"/>
                  </a:schemeClr>
                </a:solidFill>
              </a:rPr>
              <a:t>What you want – How you want it</a:t>
            </a:r>
            <a:endParaRPr lang="en-US" sz="1400" dirty="0">
              <a:solidFill>
                <a:schemeClr val="bg2">
                  <a:lumMod val="75000"/>
                </a:schemeClr>
              </a:solidFill>
            </a:endParaRPr>
          </a:p>
        </p:txBody>
      </p:sp>
      <p:sp>
        <p:nvSpPr>
          <p:cNvPr id="21" name="Rounded Rectangle 20"/>
          <p:cNvSpPr/>
          <p:nvPr/>
        </p:nvSpPr>
        <p:spPr>
          <a:xfrm>
            <a:off x="4195552" y="3277182"/>
            <a:ext cx="3609977" cy="277500"/>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88000" rtlCol="0" anchor="ctr"/>
          <a:lstStyle/>
          <a:p>
            <a:pPr>
              <a:buClr>
                <a:srgbClr val="064493"/>
              </a:buClr>
            </a:pPr>
            <a:r>
              <a:rPr lang="en-US" sz="1400" dirty="0" smtClean="0">
                <a:solidFill>
                  <a:schemeClr val="bg2">
                    <a:lumMod val="75000"/>
                  </a:schemeClr>
                </a:solidFill>
              </a:rPr>
              <a:t>Promote Culture of Experimentation</a:t>
            </a:r>
            <a:endParaRPr lang="en-US" sz="1400" dirty="0">
              <a:solidFill>
                <a:schemeClr val="bg2">
                  <a:lumMod val="75000"/>
                </a:schemeClr>
              </a:solidFill>
            </a:endParaRPr>
          </a:p>
        </p:txBody>
      </p:sp>
      <p:sp>
        <p:nvSpPr>
          <p:cNvPr id="22" name="Rounded Rectangle 21"/>
          <p:cNvSpPr/>
          <p:nvPr/>
        </p:nvSpPr>
        <p:spPr>
          <a:xfrm>
            <a:off x="4195552" y="3800128"/>
            <a:ext cx="3609977" cy="277500"/>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88000" rtlCol="0" anchor="ctr"/>
          <a:lstStyle/>
          <a:p>
            <a:pPr>
              <a:buClr>
                <a:srgbClr val="064493"/>
              </a:buClr>
            </a:pPr>
            <a:r>
              <a:rPr lang="en-US" sz="1400" dirty="0" smtClean="0">
                <a:solidFill>
                  <a:schemeClr val="bg2">
                    <a:lumMod val="75000"/>
                  </a:schemeClr>
                </a:solidFill>
              </a:rPr>
              <a:t>Streamline Maintenance</a:t>
            </a:r>
            <a:endParaRPr lang="en-US" sz="1400" dirty="0">
              <a:solidFill>
                <a:schemeClr val="bg2">
                  <a:lumMod val="75000"/>
                </a:schemeClr>
              </a:solidFill>
            </a:endParaRPr>
          </a:p>
        </p:txBody>
      </p:sp>
      <p:sp>
        <p:nvSpPr>
          <p:cNvPr id="23" name="Rounded Rectangle 22"/>
          <p:cNvSpPr/>
          <p:nvPr/>
        </p:nvSpPr>
        <p:spPr>
          <a:xfrm>
            <a:off x="4195552" y="4323075"/>
            <a:ext cx="3609977" cy="277500"/>
          </a:xfrm>
          <a:prstGeom prst="roundRect">
            <a:avLst/>
          </a:prstGeom>
          <a:ln>
            <a:solidFill>
              <a:schemeClr val="accent3"/>
            </a:solidFill>
          </a:ln>
        </p:spPr>
        <p:style>
          <a:lnRef idx="2">
            <a:schemeClr val="accent1"/>
          </a:lnRef>
          <a:fillRef idx="1">
            <a:schemeClr val="lt1"/>
          </a:fillRef>
          <a:effectRef idx="0">
            <a:schemeClr val="accent1"/>
          </a:effectRef>
          <a:fontRef idx="minor">
            <a:schemeClr val="dk1"/>
          </a:fontRef>
        </p:style>
        <p:txBody>
          <a:bodyPr lIns="288000" rtlCol="0" anchor="ctr"/>
          <a:lstStyle/>
          <a:p>
            <a:pPr>
              <a:buClr>
                <a:srgbClr val="064493"/>
              </a:buClr>
            </a:pPr>
            <a:r>
              <a:rPr lang="en-US" sz="1400" dirty="0">
                <a:solidFill>
                  <a:schemeClr val="bg2">
                    <a:lumMod val="75000"/>
                  </a:schemeClr>
                </a:solidFill>
              </a:rPr>
              <a:t>Reduce IT Costs per </a:t>
            </a:r>
            <a:r>
              <a:rPr lang="en-US" sz="1400" dirty="0" smtClean="0">
                <a:solidFill>
                  <a:schemeClr val="bg2">
                    <a:lumMod val="75000"/>
                  </a:schemeClr>
                </a:solidFill>
              </a:rPr>
              <a:t>Unit</a:t>
            </a:r>
            <a:endParaRPr lang="en-US" sz="1400" dirty="0">
              <a:solidFill>
                <a:schemeClr val="bg2">
                  <a:lumMod val="75000"/>
                </a:schemeClr>
              </a:solidFill>
            </a:endParaRPr>
          </a:p>
        </p:txBody>
      </p:sp>
      <p:sp>
        <p:nvSpPr>
          <p:cNvPr id="25" name="AutoShape 4" descr="data:image/jpeg;base64,/9j/4AAQSkZJRgABAQAAAQABAAD/2wCEAAkGBxMSEhATEBASFBIVFQ4VFhQVFA8WGBQYFxcWFhQVFRgYHCggGB0lHBUXIT0lJykrLy4uFx8zODYsNygtLisBCgoKDg0OGhAQGywlICUsLCwsLC4vLDAsLTcsLSwsLCwsLSwsLCwsLCwsLCwsLCwsLCwsLCwsNCwsLCwsLCwsLP/AABEIAIgAZgMBEQACEQEDEQH/xAAbAAABBQEBAAAAAAAAAAAAAAAAAQMEBQYCB//EADwQAAEDAgQCBgYGCwAAAAAAAAEAAhEDBAUSITFBUQYHYXGBkSIjM1KhsRNCcrLB0RQVJDJiY5Oi4fDx/8QAGgEBAAMBAQEAAAAAAAAAAAAAAAIDBAEFBv/EACoRAQACAgEDBAEEAgMAAAAAAAABAgMRBBIhMQUiQVFhEzJxgbHxkaHB/9oADAMBAAIRAxEAPwD3FAIBAIG31QNyuxWZ8IzaI8mjdjgCpxjRnI5/S/4fin6bn6n4KLscQQk4p+HYyH2VAdioTEx5TiYnw7XHQgEAgEAgSUEStcE6N81bWnzKm199oNNpqcyho6KSj1JxUv0S51O9Lk0l3qc6TLmct1Le0ZhIt7ng7zUL0+YWVv8AEpaqWBAIBAIIt3U4DjurMdfmVWS3xBqmxTmUYhKZTVU2WxU4AopCECELu3NGn01KLIzCHcgNBLjAGpKnOSKxuVV9RG5S7SrIg7hQtHytpO/KQoJhAIEKCBu4ntWjxDP5lLpsVNpXVg6opBAiCuxTGqNv7aoAdw3dx7gNVTlz48Xe8s+flYsEe+dfj5UVXpxTOlKk53a4taPLUrzsnq1Y7Urv/p5eX1ukfspM/wA9jOG3dS7rtNQwyn6eUbTs2eZk/BV8TNl5eeOvxHfUeFPEz5eZnib+K99R4/DSUTDx26L6Ke9XuR2naxCoXBAIEdsjk+EG3CuuqqmU3giQZCpWxLqUdKgz3TnF3Wtq+pT9oS1jTvlLjq6OwT4wqORknHSbR5ZuVlnHjm0eXktOT62s9xL5Iky9/DMSdhOknlAleBem/dd81kxb91/9pFvU1EDcgAak9g7Vjmu57MU179nqnRXCzRoy8RUfDnD3Rwb4L6T07jThx+7zPl9T6bxZwYd2/dbvP/kJ1Xcd4+a9WPDZPlYqhcEAgRyOT4Q7dXXVVZHpJfXFhWzUiDQqyQxwJDX7uaNZE7+a8blZsvHvuveJ/wAvO5mfLxb9Ve9Z+J+zFt1kAEfT25A96m+f7XAfNQx+pxM+6qvF6xEz76/8S2GDY5Quml1CoHQQHDUOaTsHA6henjyVvG6y9fFlrkjdZVnTfDHXVJlFgB9Nr3DNBLWz6M8JOmbgJMEiDDNjjJGkc2P9SOn+JZ+l1avec9e8EmPRp0oa0DZrS5x0A025eOa3Bi87mWO/p0Xnc2ajBeitvbQWNzPH13wSO7SB4K7FxMeLvEd/tfg4eLDO6x3+12QtMNaFUGoHaFfHhVPeU9ULQgEAghkZXHzVvmqrxY3i2GsuaTqb9jseLSNnBZc2GMtZrZHPhrmxzSzyDH8JrWjiKjJbOj8sscO/h3aLwL8e+C3eO32+avxcvHvq0dvv7QeiGNNoX1F7TkzEU3szS17XGJbOocDDo1mIGpXo8Sa73HZ6nCtWJ3HZ7PYV81xdD3RbR9ktcQfMuXoVndpepE++f6WoU1hUHFV0Bdjy5Mo1AS6eSstOoQr3lMVSwIBAIGLpkiRuNVKs6RtXfclCrKlerlZPOYCIIkciq9JzG/JmnZU2zlpsbO8NaJ74Gq5ERCMViPEM6B+j4k0T6u6oENHuvouLy0dhbUJ8Cqf2Zf5U/tzfiY/w1IV7QUlBEuKqtrVXaT1vTgdvFQtO5SrGoOqKQQCAQCCBcNyGRsfgrqTuNKb9p2epV1G1EoseDwoaT2ynWE/6Ona3A3oXNF/eDIcPESPFZeT2iLfUwy8udVrf6mGpFUQCNiAVqiNtWzFaurK0RmxLNmb0j4JkmI7Q5SN95TVUsCAQCAQCDirTzAg8V2J1O3JjcKQVS0lp3BhbenqjcMm5idJDLhQnGnF2X6zLr9hcOb2fiV5/qFdYv7hm5lt4v7hf2V1NKkf5dP7oW7HT2w09XYtN2dwbz37hv/varLe2u3InqtpeMbGg2WL521OkAgEAgEAgEGcxl2Wse1rD8x+AXocaOqjByJ1dHbXVs0VxdiutG99VRpzq41HeQDR99eT6n5pT8qs09XTX8tcyplYwcmsHkAF62OnthfNlj0cdmqPPJo+J/wAKjlx01hdxp3MtCsLWEAgEAgEAgEGK6x8RbZ0hdPDiwRTdlE6k+hPIakeS18bPWlZizHyMFr2iavJbvrZfqKNtAgwXPAjkYg/NTty/qHK8X7lRX3SWtcMbWuCHOZAaIyiGuzQY5nReRlta+aN99KbYo/WisL+162DPr7eO1jgfgQF7FOZrzC+3F+peydAKwrW4uWhwbWALA4EHKNJ15mVXys0ZJiIT4+OaRO2pWRpCAQCAQCAQCCFizQaTg5uZpiQRII4gjkgwN90BwuuSTbMaTxplzPg1yCAeqnDB9Sr/AFn/AJpsT8P6E4bbkOp21MluuZ81I8XEoPQrD2bNogRHJBJQCAQCAQCAQJKCDjHsX6Hht3oMuwyYOfuGp8EBXAadPpB9oBp+AQMnnHi4zHd/1Bs8OPq6e37rdkEmUCoBAIBAhKBt9RBFq3UIIVxfCCDxBCDO3N61ph0t5EEx4a6IGn37NzUee8/jKDuzrNe7TYbuJnyKDS0L8QANtkE2lcygksegcCBUAg5cgi1ggq7phQUl7SedkGbv7KsZ3QVQwmrP1vN35oLmws6ukyg0dlScN0F1atKC0ohBJagVAIEQcOYgZfbygYfZBA0cOHJBz+rByQdNw4IHWWQQSGW8IHg1B0gVB//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986" y="1988215"/>
            <a:ext cx="468539" cy="654726"/>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642" y="3144575"/>
            <a:ext cx="343226" cy="458225"/>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488" y="2549066"/>
            <a:ext cx="509535" cy="509535"/>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488" y="3574906"/>
            <a:ext cx="509535" cy="509535"/>
          </a:xfrm>
          <a:prstGeom prst="rect">
            <a:avLst/>
          </a:prstGeom>
        </p:spPr>
      </p:pic>
      <p:pic>
        <p:nvPicPr>
          <p:cNvPr id="2055" name="Picture 7" descr="C:\Users\a527820\AppData\Local\Microsoft\Windows\Temporary Internet Files\Content.IE5\AIEDEIID\MC900030060[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7728" y="4187434"/>
            <a:ext cx="539055" cy="5016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a527820\AppData\Local\Microsoft\Windows\Temporary Internet Files\Content.IE5\N34AYHUG\MC910216365[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19332" y="1638956"/>
            <a:ext cx="515846" cy="44939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l="13930" r="13655"/>
          <a:stretch/>
        </p:blipFill>
        <p:spPr>
          <a:xfrm>
            <a:off x="460375" y="1065551"/>
            <a:ext cx="633760" cy="522800"/>
          </a:xfrm>
          <a:prstGeom prst="rect">
            <a:avLst/>
          </a:prstGeom>
        </p:spPr>
      </p:pic>
      <p:sp>
        <p:nvSpPr>
          <p:cNvPr id="4" name="Rounded Rectangle 3"/>
          <p:cNvSpPr/>
          <p:nvPr/>
        </p:nvSpPr>
        <p:spPr>
          <a:xfrm>
            <a:off x="1692548" y="1124605"/>
            <a:ext cx="2571750" cy="40469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Time to Market</a:t>
            </a:r>
            <a:endParaRPr lang="en-US" sz="1400" dirty="0"/>
          </a:p>
        </p:txBody>
      </p:sp>
      <p:sp>
        <p:nvSpPr>
          <p:cNvPr id="5" name="Rounded Rectangle 4"/>
          <p:cNvSpPr/>
          <p:nvPr/>
        </p:nvSpPr>
        <p:spPr>
          <a:xfrm>
            <a:off x="1692548" y="1647551"/>
            <a:ext cx="2571750" cy="40469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Resource Flexibility</a:t>
            </a:r>
            <a:endParaRPr lang="en-US" sz="1400" dirty="0"/>
          </a:p>
        </p:txBody>
      </p:sp>
      <p:sp>
        <p:nvSpPr>
          <p:cNvPr id="8" name="Rounded Rectangle 7"/>
          <p:cNvSpPr/>
          <p:nvPr/>
        </p:nvSpPr>
        <p:spPr>
          <a:xfrm>
            <a:off x="1692548" y="2170497"/>
            <a:ext cx="2571750" cy="40469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Availability and Resiliency</a:t>
            </a:r>
            <a:endParaRPr lang="en-US" sz="1400" dirty="0"/>
          </a:p>
        </p:txBody>
      </p:sp>
      <p:sp>
        <p:nvSpPr>
          <p:cNvPr id="10" name="Rounded Rectangle 9"/>
          <p:cNvSpPr/>
          <p:nvPr/>
        </p:nvSpPr>
        <p:spPr>
          <a:xfrm>
            <a:off x="1692548" y="2693443"/>
            <a:ext cx="2571750" cy="40469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Self Service provisioning</a:t>
            </a:r>
            <a:endParaRPr lang="en-US" sz="1400" dirty="0"/>
          </a:p>
        </p:txBody>
      </p:sp>
      <p:sp>
        <p:nvSpPr>
          <p:cNvPr id="11" name="Rounded Rectangle 10"/>
          <p:cNvSpPr/>
          <p:nvPr/>
        </p:nvSpPr>
        <p:spPr>
          <a:xfrm>
            <a:off x="1692548" y="3216389"/>
            <a:ext cx="2571750" cy="40469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Drive Innovation</a:t>
            </a:r>
            <a:endParaRPr lang="en-US" sz="1400" dirty="0"/>
          </a:p>
        </p:txBody>
      </p:sp>
      <p:sp>
        <p:nvSpPr>
          <p:cNvPr id="12" name="Rounded Rectangle 11"/>
          <p:cNvSpPr/>
          <p:nvPr/>
        </p:nvSpPr>
        <p:spPr>
          <a:xfrm>
            <a:off x="1692548" y="3739335"/>
            <a:ext cx="2571750" cy="40469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Operational Support</a:t>
            </a:r>
            <a:endParaRPr lang="en-US" sz="1400" dirty="0"/>
          </a:p>
        </p:txBody>
      </p:sp>
      <p:sp>
        <p:nvSpPr>
          <p:cNvPr id="15" name="Rounded Rectangle 14"/>
          <p:cNvSpPr/>
          <p:nvPr/>
        </p:nvSpPr>
        <p:spPr>
          <a:xfrm>
            <a:off x="1692548" y="4262281"/>
            <a:ext cx="2571750" cy="40469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Economies of Scale</a:t>
            </a:r>
            <a:endParaRPr lang="en-US" sz="1400" dirty="0"/>
          </a:p>
        </p:txBody>
      </p:sp>
      <p:sp>
        <p:nvSpPr>
          <p:cNvPr id="39" name="Title 4"/>
          <p:cNvSpPr txBox="1">
            <a:spLocks/>
          </p:cNvSpPr>
          <p:nvPr/>
        </p:nvSpPr>
        <p:spPr bwMode="auto">
          <a:xfrm>
            <a:off x="155575" y="122968"/>
            <a:ext cx="8642350" cy="66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600" b="1">
                <a:solidFill>
                  <a:srgbClr val="064493"/>
                </a:solidFill>
                <a:latin typeface="+mj-lt"/>
                <a:ea typeface="+mj-ea"/>
                <a:cs typeface="+mj-cs"/>
              </a:defRPr>
            </a:lvl1pPr>
            <a:lvl2pPr algn="l" rtl="0" eaLnBrk="0" fontAlgn="base" hangingPunct="0">
              <a:lnSpc>
                <a:spcPct val="90000"/>
              </a:lnSpc>
              <a:spcBef>
                <a:spcPct val="0"/>
              </a:spcBef>
              <a:spcAft>
                <a:spcPct val="0"/>
              </a:spcAft>
              <a:defRPr sz="2600" b="1">
                <a:solidFill>
                  <a:srgbClr val="064493"/>
                </a:solidFill>
                <a:latin typeface="Arial" charset="0"/>
              </a:defRPr>
            </a:lvl2pPr>
            <a:lvl3pPr algn="l" rtl="0" eaLnBrk="0" fontAlgn="base" hangingPunct="0">
              <a:lnSpc>
                <a:spcPct val="90000"/>
              </a:lnSpc>
              <a:spcBef>
                <a:spcPct val="0"/>
              </a:spcBef>
              <a:spcAft>
                <a:spcPct val="0"/>
              </a:spcAft>
              <a:defRPr sz="2600" b="1">
                <a:solidFill>
                  <a:srgbClr val="064493"/>
                </a:solidFill>
                <a:latin typeface="Arial" charset="0"/>
              </a:defRPr>
            </a:lvl3pPr>
            <a:lvl4pPr algn="l" rtl="0" eaLnBrk="0" fontAlgn="base" hangingPunct="0">
              <a:lnSpc>
                <a:spcPct val="90000"/>
              </a:lnSpc>
              <a:spcBef>
                <a:spcPct val="0"/>
              </a:spcBef>
              <a:spcAft>
                <a:spcPct val="0"/>
              </a:spcAft>
              <a:defRPr sz="2600" b="1">
                <a:solidFill>
                  <a:srgbClr val="064493"/>
                </a:solidFill>
                <a:latin typeface="Arial" charset="0"/>
              </a:defRPr>
            </a:lvl4pPr>
            <a:lvl5pPr algn="l" rtl="0" eaLnBrk="0" fontAlgn="base" hangingPunct="0">
              <a:lnSpc>
                <a:spcPct val="90000"/>
              </a:lnSpc>
              <a:spcBef>
                <a:spcPct val="0"/>
              </a:spcBef>
              <a:spcAft>
                <a:spcPct val="0"/>
              </a:spcAft>
              <a:defRPr sz="2600" b="1">
                <a:solidFill>
                  <a:srgbClr val="064493"/>
                </a:solidFill>
                <a:latin typeface="Arial" charset="0"/>
              </a:defRPr>
            </a:lvl5pPr>
            <a:lvl6pPr marL="457200" algn="l" rtl="0" fontAlgn="base">
              <a:lnSpc>
                <a:spcPct val="90000"/>
              </a:lnSpc>
              <a:spcBef>
                <a:spcPct val="0"/>
              </a:spcBef>
              <a:spcAft>
                <a:spcPct val="0"/>
              </a:spcAft>
              <a:defRPr sz="2600" b="1">
                <a:solidFill>
                  <a:schemeClr val="tx2"/>
                </a:solidFill>
                <a:latin typeface="Arial" charset="0"/>
              </a:defRPr>
            </a:lvl6pPr>
            <a:lvl7pPr marL="914400" algn="l" rtl="0" fontAlgn="base">
              <a:lnSpc>
                <a:spcPct val="90000"/>
              </a:lnSpc>
              <a:spcBef>
                <a:spcPct val="0"/>
              </a:spcBef>
              <a:spcAft>
                <a:spcPct val="0"/>
              </a:spcAft>
              <a:defRPr sz="2600" b="1">
                <a:solidFill>
                  <a:schemeClr val="tx2"/>
                </a:solidFill>
                <a:latin typeface="Arial" charset="0"/>
              </a:defRPr>
            </a:lvl7pPr>
            <a:lvl8pPr marL="1371600" algn="l" rtl="0" fontAlgn="base">
              <a:lnSpc>
                <a:spcPct val="90000"/>
              </a:lnSpc>
              <a:spcBef>
                <a:spcPct val="0"/>
              </a:spcBef>
              <a:spcAft>
                <a:spcPct val="0"/>
              </a:spcAft>
              <a:defRPr sz="2600" b="1">
                <a:solidFill>
                  <a:schemeClr val="tx2"/>
                </a:solidFill>
                <a:latin typeface="Arial" charset="0"/>
              </a:defRPr>
            </a:lvl8pPr>
            <a:lvl9pPr marL="1828800" algn="l" rtl="0" fontAlgn="base">
              <a:lnSpc>
                <a:spcPct val="90000"/>
              </a:lnSpc>
              <a:spcBef>
                <a:spcPct val="0"/>
              </a:spcBef>
              <a:spcAft>
                <a:spcPct val="0"/>
              </a:spcAft>
              <a:defRPr sz="2600" b="1">
                <a:solidFill>
                  <a:schemeClr val="tx2"/>
                </a:solidFill>
                <a:latin typeface="Arial" charset="0"/>
              </a:defRPr>
            </a:lvl9pPr>
          </a:lstStyle>
          <a:p>
            <a:r>
              <a:rPr lang="en-US" kern="0" dirty="0" smtClean="0"/>
              <a:t>Drivers</a:t>
            </a:r>
            <a:endParaRPr lang="en-US" kern="0" dirty="0"/>
          </a:p>
        </p:txBody>
      </p:sp>
    </p:spTree>
    <p:extLst>
      <p:ext uri="{BB962C8B-B14F-4D97-AF65-F5344CB8AC3E}">
        <p14:creationId xmlns:p14="http://schemas.microsoft.com/office/powerpoint/2010/main" val="49568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p:cNvSpPr/>
          <p:nvPr/>
        </p:nvSpPr>
        <p:spPr>
          <a:xfrm rot="16200000">
            <a:off x="3165244" y="1631702"/>
            <a:ext cx="2802024" cy="3252936"/>
          </a:xfrm>
          <a:prstGeom prst="triangle">
            <a:avLst>
              <a:gd name="adj" fmla="val 0"/>
            </a:avLst>
          </a:prstGeom>
          <a:gradFill>
            <a:gsLst>
              <a:gs pos="0">
                <a:srgbClr val="D80000"/>
              </a:gs>
              <a:gs pos="80000">
                <a:srgbClr val="F63636"/>
              </a:gs>
              <a:gs pos="100000">
                <a:srgbClr val="FF5757"/>
              </a:gs>
            </a:gsLst>
            <a:lin ang="0" scaled="0"/>
          </a:gradFill>
          <a:ln/>
        </p:spPr>
        <p:style>
          <a:lnRef idx="1">
            <a:schemeClr val="accent6"/>
          </a:lnRef>
          <a:fillRef idx="3">
            <a:schemeClr val="accent6"/>
          </a:fillRef>
          <a:effectRef idx="2">
            <a:schemeClr val="accent6"/>
          </a:effectRef>
          <a:fontRef idx="minor">
            <a:schemeClr val="lt1"/>
          </a:fontRef>
        </p:style>
        <p:txBody>
          <a:bodyPr vert="vert" lIns="68574" tIns="34287" rIns="68574" bIns="34287" rtlCol="0" anchor="ctr"/>
          <a:lstStyle/>
          <a:p>
            <a:pPr algn="ctr"/>
            <a:r>
              <a:rPr lang="en-GB" dirty="0" smtClean="0"/>
              <a:t>Non Value </a:t>
            </a:r>
            <a:r>
              <a:rPr lang="en-GB" dirty="0"/>
              <a:t>A</a:t>
            </a:r>
            <a:r>
              <a:rPr lang="en-GB" dirty="0" smtClean="0"/>
              <a:t>dded </a:t>
            </a:r>
            <a:endParaRPr lang="en-GB" dirty="0"/>
          </a:p>
        </p:txBody>
      </p:sp>
      <p:sp>
        <p:nvSpPr>
          <p:cNvPr id="8" name="Isosceles Triangle 7"/>
          <p:cNvSpPr/>
          <p:nvPr/>
        </p:nvSpPr>
        <p:spPr>
          <a:xfrm rot="5400000">
            <a:off x="3177276" y="1620951"/>
            <a:ext cx="2802024" cy="3252936"/>
          </a:xfrm>
          <a:prstGeom prst="triangle">
            <a:avLst>
              <a:gd name="adj" fmla="val 0"/>
            </a:avLst>
          </a:prstGeom>
          <a:ln/>
          <a:effectLst/>
        </p:spPr>
        <p:style>
          <a:lnRef idx="1">
            <a:schemeClr val="accent3"/>
          </a:lnRef>
          <a:fillRef idx="3">
            <a:schemeClr val="accent3"/>
          </a:fillRef>
          <a:effectRef idx="2">
            <a:schemeClr val="accent3"/>
          </a:effectRef>
          <a:fontRef idx="minor">
            <a:schemeClr val="lt1"/>
          </a:fontRef>
        </p:style>
        <p:txBody>
          <a:bodyPr vert="vert270" lIns="68574" tIns="34287" rIns="68574" bIns="34287" rtlCol="0" anchor="ctr"/>
          <a:lstStyle/>
          <a:p>
            <a:pPr algn="ctr"/>
            <a:r>
              <a:rPr lang="en-GB" dirty="0" smtClean="0">
                <a:solidFill>
                  <a:schemeClr val="bg1"/>
                </a:solidFill>
              </a:rPr>
              <a:t>Value adding activity</a:t>
            </a:r>
            <a:endParaRPr lang="en-GB" dirty="0">
              <a:solidFill>
                <a:schemeClr val="bg1"/>
              </a:solidFill>
            </a:endParaRPr>
          </a:p>
        </p:txBody>
      </p:sp>
      <p:sp>
        <p:nvSpPr>
          <p:cNvPr id="2" name="Title 1"/>
          <p:cNvSpPr>
            <a:spLocks noGrp="1"/>
          </p:cNvSpPr>
          <p:nvPr>
            <p:ph type="title"/>
          </p:nvPr>
        </p:nvSpPr>
        <p:spPr/>
        <p:txBody>
          <a:bodyPr>
            <a:normAutofit/>
          </a:bodyPr>
          <a:lstStyle/>
          <a:p>
            <a:r>
              <a:rPr lang="en-GB" dirty="0" smtClean="0"/>
              <a:t>It’s all about delivering a “Unit of Value”</a:t>
            </a:r>
            <a:endParaRPr lang="en-GB" dirty="0"/>
          </a:p>
        </p:txBody>
      </p:sp>
      <p:sp>
        <p:nvSpPr>
          <p:cNvPr id="5" name="Rectangle 4"/>
          <p:cNvSpPr/>
          <p:nvPr/>
        </p:nvSpPr>
        <p:spPr>
          <a:xfrm>
            <a:off x="2411761" y="1863446"/>
            <a:ext cx="533772" cy="2795736"/>
          </a:xfrm>
          <a:prstGeom prst="rect">
            <a:avLst/>
          </a:prstGeom>
          <a:ln/>
        </p:spPr>
        <p:style>
          <a:lnRef idx="1">
            <a:schemeClr val="accent6"/>
          </a:lnRef>
          <a:fillRef idx="3">
            <a:schemeClr val="accent6"/>
          </a:fillRef>
          <a:effectRef idx="2">
            <a:schemeClr val="accent6"/>
          </a:effectRef>
          <a:fontRef idx="minor">
            <a:schemeClr val="lt1"/>
          </a:fontRef>
        </p:style>
        <p:txBody>
          <a:bodyPr vert="vert" lIns="68574" tIns="36000" rIns="108000" bIns="34287" rtlCol="0" anchor="ctr"/>
          <a:lstStyle/>
          <a:p>
            <a:pPr algn="ctr">
              <a:lnSpc>
                <a:spcPts val="1400"/>
              </a:lnSpc>
            </a:pPr>
            <a:r>
              <a:rPr lang="en-GB" dirty="0" smtClean="0">
                <a:solidFill>
                  <a:schemeClr val="bg1"/>
                </a:solidFill>
              </a:rPr>
              <a:t>Transaction Cost</a:t>
            </a:r>
          </a:p>
          <a:p>
            <a:pPr algn="ctr">
              <a:lnSpc>
                <a:spcPts val="1400"/>
              </a:lnSpc>
            </a:pPr>
            <a:r>
              <a:rPr lang="en-GB" sz="900" dirty="0">
                <a:solidFill>
                  <a:schemeClr val="bg1"/>
                </a:solidFill>
              </a:rPr>
              <a:t>(i.e., Setup, Tool Management, etc.)</a:t>
            </a:r>
          </a:p>
        </p:txBody>
      </p:sp>
      <p:sp>
        <p:nvSpPr>
          <p:cNvPr id="9" name="Rectangle 8"/>
          <p:cNvSpPr/>
          <p:nvPr/>
        </p:nvSpPr>
        <p:spPr>
          <a:xfrm>
            <a:off x="6204756" y="1863446"/>
            <a:ext cx="533772" cy="2795736"/>
          </a:xfrm>
          <a:prstGeom prst="rect">
            <a:avLst/>
          </a:prstGeom>
          <a:ln/>
        </p:spPr>
        <p:style>
          <a:lnRef idx="1">
            <a:schemeClr val="accent6"/>
          </a:lnRef>
          <a:fillRef idx="3">
            <a:schemeClr val="accent6"/>
          </a:fillRef>
          <a:effectRef idx="2">
            <a:schemeClr val="accent6"/>
          </a:effectRef>
          <a:fontRef idx="minor">
            <a:schemeClr val="lt1"/>
          </a:fontRef>
        </p:style>
        <p:txBody>
          <a:bodyPr vert="vert" lIns="68574" tIns="36000" rIns="108000" bIns="34287" rtlCol="0" anchor="ctr"/>
          <a:lstStyle/>
          <a:p>
            <a:pPr algn="ctr">
              <a:lnSpc>
                <a:spcPts val="1400"/>
              </a:lnSpc>
            </a:pPr>
            <a:r>
              <a:rPr lang="en-GB" dirty="0" smtClean="0">
                <a:solidFill>
                  <a:schemeClr val="bg1"/>
                </a:solidFill>
              </a:rPr>
              <a:t>Transaction Cost</a:t>
            </a:r>
            <a:br>
              <a:rPr lang="en-GB" dirty="0" smtClean="0">
                <a:solidFill>
                  <a:schemeClr val="bg1"/>
                </a:solidFill>
              </a:rPr>
            </a:br>
            <a:r>
              <a:rPr lang="en-GB" sz="900" dirty="0" smtClean="0">
                <a:solidFill>
                  <a:schemeClr val="bg1"/>
                </a:solidFill>
              </a:rPr>
              <a:t>(i.e</a:t>
            </a:r>
            <a:r>
              <a:rPr lang="en-GB" sz="900" dirty="0">
                <a:solidFill>
                  <a:schemeClr val="bg1"/>
                </a:solidFill>
              </a:rPr>
              <a:t>., Environment Provisioning, etc.)</a:t>
            </a:r>
            <a:r>
              <a:rPr lang="en-GB" dirty="0" smtClean="0">
                <a:solidFill>
                  <a:schemeClr val="bg1"/>
                </a:solidFill>
              </a:rPr>
              <a:t> </a:t>
            </a:r>
            <a:endParaRPr lang="en-GB" dirty="0">
              <a:solidFill>
                <a:schemeClr val="bg1"/>
              </a:solidFill>
            </a:endParaRPr>
          </a:p>
        </p:txBody>
      </p:sp>
      <p:sp>
        <p:nvSpPr>
          <p:cNvPr id="10" name="Oval Callout 9"/>
          <p:cNvSpPr/>
          <p:nvPr/>
        </p:nvSpPr>
        <p:spPr>
          <a:xfrm>
            <a:off x="941264" y="2275805"/>
            <a:ext cx="1440000" cy="360000"/>
          </a:xfrm>
          <a:prstGeom prst="wedgeEllipseCallout">
            <a:avLst>
              <a:gd name="adj1" fmla="val 57625"/>
              <a:gd name="adj2" fmla="val 232821"/>
            </a:avLst>
          </a:prstGeom>
        </p:spPr>
        <p:style>
          <a:lnRef idx="2">
            <a:schemeClr val="accent1">
              <a:shade val="50000"/>
            </a:schemeClr>
          </a:lnRef>
          <a:fillRef idx="1001">
            <a:schemeClr val="lt1"/>
          </a:fillRef>
          <a:effectRef idx="0">
            <a:schemeClr val="accent1"/>
          </a:effectRef>
          <a:fontRef idx="minor">
            <a:schemeClr val="lt1"/>
          </a:fontRef>
        </p:style>
        <p:txBody>
          <a:bodyPr lIns="68574" tIns="34287" rIns="68574" bIns="34287" rtlCol="0" anchor="ctr"/>
          <a:lstStyle/>
          <a:p>
            <a:pPr algn="ctr"/>
            <a:r>
              <a:rPr lang="en-GB" dirty="0" smtClean="0">
                <a:solidFill>
                  <a:schemeClr val="bg2">
                    <a:lumMod val="50000"/>
                  </a:schemeClr>
                </a:solidFill>
              </a:rPr>
              <a:t>Waste</a:t>
            </a:r>
            <a:endParaRPr lang="en-GB" dirty="0">
              <a:solidFill>
                <a:schemeClr val="bg2">
                  <a:lumMod val="50000"/>
                </a:schemeClr>
              </a:solidFill>
            </a:endParaRPr>
          </a:p>
        </p:txBody>
      </p:sp>
      <p:sp>
        <p:nvSpPr>
          <p:cNvPr id="11" name="Oval Callout 10"/>
          <p:cNvSpPr/>
          <p:nvPr/>
        </p:nvSpPr>
        <p:spPr>
          <a:xfrm>
            <a:off x="6915835" y="1800001"/>
            <a:ext cx="1440000" cy="360000"/>
          </a:xfrm>
          <a:prstGeom prst="wedgeEllipseCallout">
            <a:avLst>
              <a:gd name="adj1" fmla="val -65951"/>
              <a:gd name="adj2" fmla="val 212895"/>
            </a:avLst>
          </a:prstGeom>
        </p:spPr>
        <p:style>
          <a:lnRef idx="2">
            <a:schemeClr val="accent1">
              <a:shade val="50000"/>
            </a:schemeClr>
          </a:lnRef>
          <a:fillRef idx="1001">
            <a:schemeClr val="lt1"/>
          </a:fillRef>
          <a:effectRef idx="0">
            <a:schemeClr val="accent1"/>
          </a:effectRef>
          <a:fontRef idx="minor">
            <a:schemeClr val="lt1"/>
          </a:fontRef>
        </p:style>
        <p:txBody>
          <a:bodyPr lIns="68574" tIns="34287" rIns="68574" bIns="34287" rtlCol="0" anchor="ctr"/>
          <a:lstStyle/>
          <a:p>
            <a:pPr algn="ctr"/>
            <a:r>
              <a:rPr lang="en-GB" dirty="0" smtClean="0">
                <a:solidFill>
                  <a:schemeClr val="bg2">
                    <a:lumMod val="50000"/>
                  </a:schemeClr>
                </a:solidFill>
              </a:rPr>
              <a:t>Waste</a:t>
            </a:r>
            <a:endParaRPr lang="en-GB" dirty="0">
              <a:solidFill>
                <a:schemeClr val="bg2">
                  <a:lumMod val="50000"/>
                </a:schemeClr>
              </a:solidFill>
            </a:endParaRPr>
          </a:p>
        </p:txBody>
      </p:sp>
      <p:sp>
        <p:nvSpPr>
          <p:cNvPr id="13" name="Oval Callout 12"/>
          <p:cNvSpPr/>
          <p:nvPr/>
        </p:nvSpPr>
        <p:spPr>
          <a:xfrm>
            <a:off x="3473560" y="4143673"/>
            <a:ext cx="1242138" cy="378910"/>
          </a:xfrm>
          <a:prstGeom prst="wedgeEllipseCallout">
            <a:avLst>
              <a:gd name="adj1" fmla="val 55687"/>
              <a:gd name="adj2" fmla="val -93091"/>
            </a:avLst>
          </a:prstGeom>
        </p:spPr>
        <p:style>
          <a:lnRef idx="2">
            <a:schemeClr val="accent1">
              <a:shade val="50000"/>
            </a:schemeClr>
          </a:lnRef>
          <a:fillRef idx="1001">
            <a:schemeClr val="lt1"/>
          </a:fillRef>
          <a:effectRef idx="0">
            <a:schemeClr val="accent1"/>
          </a:effectRef>
          <a:fontRef idx="minor">
            <a:schemeClr val="lt1"/>
          </a:fontRef>
        </p:style>
        <p:txBody>
          <a:bodyPr lIns="68574" tIns="34287" rIns="68574" bIns="34287" rtlCol="0" anchor="ctr"/>
          <a:lstStyle/>
          <a:p>
            <a:pPr algn="ctr"/>
            <a:r>
              <a:rPr lang="en-GB" dirty="0">
                <a:solidFill>
                  <a:schemeClr val="bg2">
                    <a:lumMod val="50000"/>
                  </a:schemeClr>
                </a:solidFill>
              </a:rPr>
              <a:t>Waste</a:t>
            </a:r>
          </a:p>
        </p:txBody>
      </p:sp>
      <p:sp>
        <p:nvSpPr>
          <p:cNvPr id="6" name="TextBox 5"/>
          <p:cNvSpPr txBox="1"/>
          <p:nvPr/>
        </p:nvSpPr>
        <p:spPr>
          <a:xfrm>
            <a:off x="2411760" y="4692702"/>
            <a:ext cx="4283853" cy="346243"/>
          </a:xfrm>
          <a:prstGeom prst="rect">
            <a:avLst/>
          </a:prstGeom>
          <a:noFill/>
        </p:spPr>
        <p:txBody>
          <a:bodyPr wrap="none" lIns="68574" tIns="34287" rIns="68574" bIns="34287" rtlCol="0">
            <a:spAutoFit/>
          </a:bodyPr>
          <a:lstStyle/>
          <a:p>
            <a:r>
              <a:rPr lang="en-GB" i="1" dirty="0">
                <a:solidFill>
                  <a:schemeClr val="bg2">
                    <a:lumMod val="50000"/>
                  </a:schemeClr>
                </a:solidFill>
              </a:rPr>
              <a:t>If you could, would you do it more often?</a:t>
            </a:r>
          </a:p>
        </p:txBody>
      </p:sp>
      <p:sp>
        <p:nvSpPr>
          <p:cNvPr id="4" name="Rectangle 3"/>
          <p:cNvSpPr/>
          <p:nvPr/>
        </p:nvSpPr>
        <p:spPr>
          <a:xfrm>
            <a:off x="2411760" y="1371105"/>
            <a:ext cx="4320480" cy="486054"/>
          </a:xfrm>
          <a:prstGeom prst="rect">
            <a:avLst/>
          </a:prstGeom>
          <a:ln/>
        </p:spPr>
        <p:style>
          <a:lnRef idx="1">
            <a:schemeClr val="accent5"/>
          </a:lnRef>
          <a:fillRef idx="3">
            <a:schemeClr val="accent5"/>
          </a:fillRef>
          <a:effectRef idx="2">
            <a:schemeClr val="accent5"/>
          </a:effectRef>
          <a:fontRef idx="minor">
            <a:schemeClr val="lt1"/>
          </a:fontRef>
        </p:style>
        <p:txBody>
          <a:bodyPr lIns="68574" tIns="34287" rIns="68574" bIns="34287" rtlCol="0" anchor="ctr"/>
          <a:lstStyle/>
          <a:p>
            <a:pPr algn="ctr"/>
            <a:r>
              <a:rPr lang="en-GB" dirty="0" smtClean="0">
                <a:solidFill>
                  <a:schemeClr val="bg1"/>
                </a:solidFill>
              </a:rPr>
              <a:t>Coordination Cost</a:t>
            </a:r>
          </a:p>
          <a:p>
            <a:pPr algn="ctr"/>
            <a:r>
              <a:rPr lang="en-GB" sz="900" dirty="0">
                <a:solidFill>
                  <a:schemeClr val="bg1"/>
                </a:solidFill>
              </a:rPr>
              <a:t>(i.e., Meetings, Status, etc.)</a:t>
            </a:r>
          </a:p>
        </p:txBody>
      </p:sp>
      <p:sp>
        <p:nvSpPr>
          <p:cNvPr id="12" name="Oval Callout 11"/>
          <p:cNvSpPr/>
          <p:nvPr/>
        </p:nvSpPr>
        <p:spPr>
          <a:xfrm>
            <a:off x="6198469" y="938642"/>
            <a:ext cx="1440000" cy="360000"/>
          </a:xfrm>
          <a:prstGeom prst="wedgeEllipseCallout">
            <a:avLst>
              <a:gd name="adj1" fmla="val -51747"/>
              <a:gd name="adj2" fmla="val 122658"/>
            </a:avLst>
          </a:prstGeom>
        </p:spPr>
        <p:style>
          <a:lnRef idx="2">
            <a:schemeClr val="accent1">
              <a:shade val="50000"/>
            </a:schemeClr>
          </a:lnRef>
          <a:fillRef idx="1001">
            <a:schemeClr val="lt1"/>
          </a:fillRef>
          <a:effectRef idx="0">
            <a:schemeClr val="accent1"/>
          </a:effectRef>
          <a:fontRef idx="minor">
            <a:schemeClr val="lt1"/>
          </a:fontRef>
        </p:style>
        <p:txBody>
          <a:bodyPr lIns="68574" tIns="34287" rIns="68574" bIns="34287" rtlCol="0" anchor="ctr"/>
          <a:lstStyle/>
          <a:p>
            <a:pPr algn="ctr"/>
            <a:r>
              <a:rPr lang="en-GB" dirty="0" smtClean="0">
                <a:solidFill>
                  <a:schemeClr val="bg2">
                    <a:lumMod val="50000"/>
                  </a:schemeClr>
                </a:solidFill>
              </a:rPr>
              <a:t>Waste</a:t>
            </a:r>
            <a:endParaRPr lang="en-GB" dirty="0">
              <a:solidFill>
                <a:schemeClr val="bg2">
                  <a:lumMod val="50000"/>
                </a:schemeClr>
              </a:solidFill>
            </a:endParaRPr>
          </a:p>
        </p:txBody>
      </p:sp>
    </p:spTree>
    <p:extLst>
      <p:ext uri="{BB962C8B-B14F-4D97-AF65-F5344CB8AC3E}">
        <p14:creationId xmlns:p14="http://schemas.microsoft.com/office/powerpoint/2010/main" val="229472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 calcmode="lin" valueType="num">
                                      <p:cBhvr>
                                        <p:cTn id="21" dur="1000" fill="hold"/>
                                        <p:tgtEl>
                                          <p:spTgt spid="11"/>
                                        </p:tgtEl>
                                        <p:attrNameLst>
                                          <p:attrName>style.rotation</p:attrName>
                                        </p:attrNameLst>
                                      </p:cBhvr>
                                      <p:tavLst>
                                        <p:tav tm="0">
                                          <p:val>
                                            <p:fltVal val="90"/>
                                          </p:val>
                                        </p:tav>
                                        <p:tav tm="100000">
                                          <p:val>
                                            <p:fltVal val="0"/>
                                          </p:val>
                                        </p:tav>
                                      </p:tavLst>
                                    </p:anim>
                                    <p:animEffect transition="in" filter="fade">
                                      <p:cBhvr>
                                        <p:cTn id="22" dur="1000"/>
                                        <p:tgtEl>
                                          <p:spTgt spid="1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ppt_w</p:attrName>
                                        </p:attrNameLst>
                                      </p:cBhvr>
                                      <p:tavLst>
                                        <p:tav tm="0">
                                          <p:val>
                                            <p:fltVal val="0"/>
                                          </p:val>
                                        </p:tav>
                                        <p:tav tm="100000">
                                          <p:val>
                                            <p:strVal val="#ppt_w"/>
                                          </p:val>
                                        </p:tav>
                                      </p:tavLst>
                                    </p:anim>
                                    <p:anim calcmode="lin" valueType="num">
                                      <p:cBhvr>
                                        <p:cTn id="26" dur="1000" fill="hold"/>
                                        <p:tgtEl>
                                          <p:spTgt spid="13"/>
                                        </p:tgtEl>
                                        <p:attrNameLst>
                                          <p:attrName>ppt_h</p:attrName>
                                        </p:attrNameLst>
                                      </p:cBhvr>
                                      <p:tavLst>
                                        <p:tav tm="0">
                                          <p:val>
                                            <p:fltVal val="0"/>
                                          </p:val>
                                        </p:tav>
                                        <p:tav tm="100000">
                                          <p:val>
                                            <p:strVal val="#ppt_h"/>
                                          </p:val>
                                        </p:tav>
                                      </p:tavLst>
                                    </p:anim>
                                    <p:anim calcmode="lin" valueType="num">
                                      <p:cBhvr>
                                        <p:cTn id="27" dur="1000" fill="hold"/>
                                        <p:tgtEl>
                                          <p:spTgt spid="13"/>
                                        </p:tgtEl>
                                        <p:attrNameLst>
                                          <p:attrName>style.rotation</p:attrName>
                                        </p:attrNameLst>
                                      </p:cBhvr>
                                      <p:tavLst>
                                        <p:tav tm="0">
                                          <p:val>
                                            <p:fltVal val="90"/>
                                          </p:val>
                                        </p:tav>
                                        <p:tav tm="100000">
                                          <p:val>
                                            <p:fltVal val="0"/>
                                          </p:val>
                                        </p:tav>
                                      </p:tavLst>
                                    </p:anim>
                                    <p:animEffect transition="in" filter="fade">
                                      <p:cBhvr>
                                        <p:cTn id="28" dur="10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6" grpId="0"/>
      <p:bldP spid="12" grpId="0" animBg="1"/>
    </p:bldLst>
  </p:timing>
</p:sld>
</file>

<file path=ppt/theme/theme1.xml><?xml version="1.0" encoding="utf-8"?>
<a:theme xmlns:a="http://schemas.openxmlformats.org/drawingml/2006/main" name="Default Design">
  <a:themeElements>
    <a:clrScheme name="IF New">
      <a:dk1>
        <a:srgbClr val="000000"/>
      </a:dk1>
      <a:lt1>
        <a:srgbClr val="FFFFFF"/>
      </a:lt1>
      <a:dk2>
        <a:srgbClr val="000000"/>
      </a:dk2>
      <a:lt2>
        <a:srgbClr val="BFBFBF"/>
      </a:lt2>
      <a:accent1>
        <a:srgbClr val="3C8A2E"/>
      </a:accent1>
      <a:accent2>
        <a:srgbClr val="0070C0"/>
      </a:accent2>
      <a:accent3>
        <a:srgbClr val="92D050"/>
      </a:accent3>
      <a:accent4>
        <a:srgbClr val="00B0F0"/>
      </a:accent4>
      <a:accent5>
        <a:srgbClr val="FFC000"/>
      </a:accent5>
      <a:accent6>
        <a:srgbClr val="FF781D"/>
      </a:accent6>
      <a:hlink>
        <a:srgbClr val="009999"/>
      </a:hlink>
      <a:folHlink>
        <a:srgbClr val="0B4B73"/>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66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LM 2014v11">
  <a:themeElements>
    <a:clrScheme name="Custom 5">
      <a:dk1>
        <a:srgbClr val="000000"/>
      </a:dk1>
      <a:lt1>
        <a:srgbClr val="FFFFFF"/>
      </a:lt1>
      <a:dk2>
        <a:srgbClr val="1F496C"/>
      </a:dk2>
      <a:lt2>
        <a:srgbClr val="808080"/>
      </a:lt2>
      <a:accent1>
        <a:srgbClr val="67AB0D"/>
      </a:accent1>
      <a:accent2>
        <a:srgbClr val="0D95E9"/>
      </a:accent2>
      <a:accent3>
        <a:srgbClr val="00598A"/>
      </a:accent3>
      <a:accent4>
        <a:srgbClr val="0B691D"/>
      </a:accent4>
      <a:accent5>
        <a:srgbClr val="3F3F3F"/>
      </a:accent5>
      <a:accent6>
        <a:srgbClr val="808080"/>
      </a:accent6>
      <a:hlink>
        <a:srgbClr val="0099CC"/>
      </a:hlink>
      <a:folHlink>
        <a:srgbClr val="005A8B"/>
      </a:folHlink>
    </a:clrScheme>
    <a:fontScheme name="1_Default Design">
      <a:majorFont>
        <a:latin typeface="Arial"/>
        <a:ea typeface="ＭＳ Ｐゴシック"/>
        <a:cs typeface=""/>
      </a:majorFont>
      <a:minorFont>
        <a:latin typeface="Arial"/>
        <a:ea typeface="ＭＳ Ｐゴシック"/>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6600"/>
        </a:dk2>
        <a:lt2>
          <a:srgbClr val="808080"/>
        </a:lt2>
        <a:accent1>
          <a:srgbClr val="5D9A0C"/>
        </a:accent1>
        <a:accent2>
          <a:srgbClr val="B8D30B"/>
        </a:accent2>
        <a:accent3>
          <a:srgbClr val="FFFFFF"/>
        </a:accent3>
        <a:accent4>
          <a:srgbClr val="000000"/>
        </a:accent4>
        <a:accent5>
          <a:srgbClr val="B6CAAA"/>
        </a:accent5>
        <a:accent6>
          <a:srgbClr val="A6BF09"/>
        </a:accent6>
        <a:hlink>
          <a:srgbClr val="0099CC"/>
        </a:hlink>
        <a:folHlink>
          <a:srgbClr val="005A8B"/>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CB1A02410013846979E079E9FD5E326" ma:contentTypeVersion="0" ma:contentTypeDescription="Create a new document." ma:contentTypeScope="" ma:versionID="8d35d7034f20ea8585cb3e14f5c593f4">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9921549-C54C-4B60-A27A-AC81DAEB9491}">
  <ds:schemaRefs>
    <ds:schemaRef ds:uri="http://www.w3.org/XML/1998/namespace"/>
    <ds:schemaRef ds:uri="http://schemas.microsoft.com/office/2006/documentManagement/types"/>
    <ds:schemaRef ds:uri="http://purl.org/dc/terms/"/>
    <ds:schemaRef ds:uri="http://schemas.microsoft.com/office/2006/metadata/properties"/>
    <ds:schemaRef ds:uri="http://purl.org/dc/dcmitype/"/>
    <ds:schemaRef ds:uri="http://purl.org/dc/elements/1.1/"/>
    <ds:schemaRef ds:uri="http://schemas.openxmlformats.org/package/2006/metadata/core-properties"/>
  </ds:schemaRefs>
</ds:datastoreItem>
</file>

<file path=customXml/itemProps2.xml><?xml version="1.0" encoding="utf-8"?>
<ds:datastoreItem xmlns:ds="http://schemas.openxmlformats.org/officeDocument/2006/customXml" ds:itemID="{09D873F8-53F1-4CD4-A472-D93A2CEE9C92}">
  <ds:schemaRefs>
    <ds:schemaRef ds:uri="http://schemas.microsoft.com/sharepoint/v3/contenttype/forms"/>
  </ds:schemaRefs>
</ds:datastoreItem>
</file>

<file path=customXml/itemProps3.xml><?xml version="1.0" encoding="utf-8"?>
<ds:datastoreItem xmlns:ds="http://schemas.openxmlformats.org/officeDocument/2006/customXml" ds:itemID="{106E400C-985B-419D-93C0-97F58F4F72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121509</TotalTime>
  <Words>2899</Words>
  <Application>Microsoft Office PowerPoint</Application>
  <PresentationFormat>On-screen Show (16:9)</PresentationFormat>
  <Paragraphs>392</Paragraphs>
  <Slides>21</Slides>
  <Notes>20</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Default Design</vt:lpstr>
      <vt:lpstr>ALM 2014v11</vt:lpstr>
      <vt:lpstr>PowerPoint Presentation</vt:lpstr>
      <vt:lpstr>PowerPoint Presentation</vt:lpstr>
      <vt:lpstr>PowerPoint Presentation</vt:lpstr>
      <vt:lpstr>PowerPoint Presentation</vt:lpstr>
      <vt:lpstr>PowerPoint Presentation</vt:lpstr>
      <vt:lpstr>Who are we?</vt:lpstr>
      <vt:lpstr>IT Enablement Center - Enabling Business Value Holistic &amp; integrated approach to business &amp; technology lifecycle</vt:lpstr>
      <vt:lpstr>PowerPoint Presentation</vt:lpstr>
      <vt:lpstr>It’s all about delivering a “Unit of Value”</vt:lpstr>
      <vt:lpstr>Reduce the cost of delivering a “Unit of Value”</vt:lpstr>
      <vt:lpstr>Shared Vision:  “Agile Coaches Lens”</vt:lpstr>
      <vt:lpstr>Shared Vision:  “ALM Provider Lens”</vt:lpstr>
      <vt:lpstr>Continuous Delivery – CI-CD</vt:lpstr>
      <vt:lpstr>Pilots</vt:lpstr>
      <vt:lpstr>DevOps Metrics</vt:lpstr>
      <vt:lpstr>PowerPoint Presentation</vt:lpstr>
      <vt:lpstr>Speed @ Trust</vt:lpstr>
      <vt:lpstr>What have we learned?</vt:lpstr>
      <vt:lpstr> Where can you help us?</vt:lpstr>
      <vt:lpstr>PowerPoint Presentation</vt:lpstr>
      <vt:lpstr>Questions</vt:lpstr>
    </vt:vector>
  </TitlesOfParts>
  <Company>Fidelity Investments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Fidelity - CD in the Real World</dc:title>
  <dc:creator>Owino, Jacqueline;Egan, Sean</dc:creator>
  <cp:lastModifiedBy>Sean Egan</cp:lastModifiedBy>
  <cp:revision>751</cp:revision>
  <cp:lastPrinted>2014-03-26T18:46:29Z</cp:lastPrinted>
  <dcterms:created xsi:type="dcterms:W3CDTF">2009-07-06T20:16:23Z</dcterms:created>
  <dcterms:modified xsi:type="dcterms:W3CDTF">2014-10-22T19:02:13Z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0">
    <vt:lpwstr>12.06</vt:lpwstr>
  </property>
  <property fmtid="{D5CDD505-2E9C-101B-9397-08002B2CF9AE}" pid="3" name="ContentTypeId">
    <vt:lpwstr>0x010100ACB1A02410013846979E079E9FD5E326</vt:lpwstr>
  </property>
</Properties>
</file>